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2" r:id="rId2"/>
    <p:sldId id="263" r:id="rId3"/>
    <p:sldId id="278" r:id="rId4"/>
    <p:sldId id="341" r:id="rId5"/>
    <p:sldId id="342" r:id="rId6"/>
    <p:sldId id="343" r:id="rId7"/>
    <p:sldId id="344" r:id="rId8"/>
    <p:sldId id="264" r:id="rId9"/>
    <p:sldId id="309" r:id="rId10"/>
    <p:sldId id="310" r:id="rId11"/>
    <p:sldId id="311" r:id="rId12"/>
    <p:sldId id="312" r:id="rId13"/>
    <p:sldId id="314" r:id="rId14"/>
    <p:sldId id="315" r:id="rId15"/>
    <p:sldId id="316" r:id="rId16"/>
    <p:sldId id="317" r:id="rId17"/>
    <p:sldId id="326" r:id="rId18"/>
    <p:sldId id="318" r:id="rId19"/>
    <p:sldId id="313" r:id="rId20"/>
    <p:sldId id="321" r:id="rId21"/>
    <p:sldId id="301" r:id="rId22"/>
    <p:sldId id="320" r:id="rId23"/>
    <p:sldId id="323" r:id="rId24"/>
    <p:sldId id="324" r:id="rId25"/>
    <p:sldId id="325" r:id="rId26"/>
    <p:sldId id="322" r:id="rId27"/>
    <p:sldId id="271" r:id="rId28"/>
    <p:sldId id="328" r:id="rId29"/>
    <p:sldId id="327" r:id="rId30"/>
    <p:sldId id="319" r:id="rId31"/>
    <p:sldId id="329" r:id="rId32"/>
    <p:sldId id="330" r:id="rId33"/>
    <p:sldId id="331" r:id="rId34"/>
    <p:sldId id="332" r:id="rId35"/>
    <p:sldId id="333" r:id="rId36"/>
    <p:sldId id="334" r:id="rId37"/>
    <p:sldId id="285" r:id="rId38"/>
    <p:sldId id="335" r:id="rId39"/>
    <p:sldId id="336" r:id="rId40"/>
    <p:sldId id="337" r:id="rId41"/>
    <p:sldId id="338" r:id="rId42"/>
    <p:sldId id="339" r:id="rId43"/>
    <p:sldId id="34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uku Raja Irfan Radarma" initials="TRIR" lastIdx="1" clrIdx="0">
    <p:extLst>
      <p:ext uri="{19B8F6BF-5375-455C-9EA6-DF929625EA0E}">
        <p15:presenceInfo xmlns:p15="http://schemas.microsoft.com/office/powerpoint/2012/main" userId="S::teuku.radarma@kemenkeu.go.id::cf428174-95ba-4576-8554-3a3b8ffa52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A9D18E"/>
    <a:srgbClr val="F8CBAD"/>
    <a:srgbClr val="BDD7EE"/>
    <a:srgbClr val="E4D304"/>
    <a:srgbClr val="4472C4"/>
    <a:srgbClr val="70AD47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9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EE864646-A7C8-4500-8B43-C38DD58412E7}"/>
    <pc:docChg chg="undo custSel addSld delSld modSld">
      <pc:chgData name="Teuku Raja Irfan Radarma" userId="cf428174-95ba-4576-8554-3a3b8ffa52b7" providerId="ADAL" clId="{EE864646-A7C8-4500-8B43-C38DD58412E7}" dt="2024-07-01T04:21:50.055" v="1151" actId="20577"/>
      <pc:docMkLst>
        <pc:docMk/>
      </pc:docMkLst>
      <pc:sldChg chg="modSp mod">
        <pc:chgData name="Teuku Raja Irfan Radarma" userId="cf428174-95ba-4576-8554-3a3b8ffa52b7" providerId="ADAL" clId="{EE864646-A7C8-4500-8B43-C38DD58412E7}" dt="2024-06-23T10:55:55.512" v="27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EE864646-A7C8-4500-8B43-C38DD58412E7}" dt="2024-06-23T10:55:55.512" v="27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EE864646-A7C8-4500-8B43-C38DD58412E7}" dt="2024-06-23T10:55:48.076" v="1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del">
        <pc:chgData name="Teuku Raja Irfan Radarma" userId="cf428174-95ba-4576-8554-3a3b8ffa52b7" providerId="ADAL" clId="{EE864646-A7C8-4500-8B43-C38DD58412E7}" dt="2024-06-23T13:44:39.330" v="1025" actId="47"/>
        <pc:sldMkLst>
          <pc:docMk/>
          <pc:sldMk cId="3675863148" sldId="268"/>
        </pc:sldMkLst>
      </pc:sldChg>
      <pc:sldChg chg="addSp modSp mod">
        <pc:chgData name="Teuku Raja Irfan Radarma" userId="cf428174-95ba-4576-8554-3a3b8ffa52b7" providerId="ADAL" clId="{EE864646-A7C8-4500-8B43-C38DD58412E7}" dt="2024-06-23T11:00:08.371" v="59" actId="1076"/>
        <pc:sldMkLst>
          <pc:docMk/>
          <pc:sldMk cId="2140043544" sldId="309"/>
        </pc:sldMkLst>
        <pc:spChg chg="add mod">
          <ac:chgData name="Teuku Raja Irfan Radarma" userId="cf428174-95ba-4576-8554-3a3b8ffa52b7" providerId="ADAL" clId="{EE864646-A7C8-4500-8B43-C38DD58412E7}" dt="2024-06-23T11:00:03.122" v="57" actId="1076"/>
          <ac:spMkLst>
            <pc:docMk/>
            <pc:sldMk cId="2140043544" sldId="309"/>
            <ac:spMk id="5" creationId="{801DFCEA-395E-4D61-88E4-CE09269E64E0}"/>
          </ac:spMkLst>
        </pc:spChg>
        <pc:spChg chg="add mod">
          <ac:chgData name="Teuku Raja Irfan Radarma" userId="cf428174-95ba-4576-8554-3a3b8ffa52b7" providerId="ADAL" clId="{EE864646-A7C8-4500-8B43-C38DD58412E7}" dt="2024-06-23T11:00:08.371" v="59" actId="1076"/>
          <ac:spMkLst>
            <pc:docMk/>
            <pc:sldMk cId="2140043544" sldId="309"/>
            <ac:spMk id="19" creationId="{F1633E04-CC81-4141-9BF0-1706EA5F2E7D}"/>
          </ac:spMkLst>
        </pc:spChg>
        <pc:spChg chg="mod">
          <ac:chgData name="Teuku Raja Irfan Radarma" userId="cf428174-95ba-4576-8554-3a3b8ffa52b7" providerId="ADAL" clId="{EE864646-A7C8-4500-8B43-C38DD58412E7}" dt="2024-06-23T10:59:54.410" v="55" actId="207"/>
          <ac:spMkLst>
            <pc:docMk/>
            <pc:sldMk cId="2140043544" sldId="309"/>
            <ac:spMk id="21" creationId="{D1E5A996-1405-423C-865A-4BB38305FAF4}"/>
          </ac:spMkLst>
        </pc:spChg>
      </pc:sldChg>
      <pc:sldChg chg="modSp mod">
        <pc:chgData name="Teuku Raja Irfan Radarma" userId="cf428174-95ba-4576-8554-3a3b8ffa52b7" providerId="ADAL" clId="{EE864646-A7C8-4500-8B43-C38DD58412E7}" dt="2024-07-01T04:21:50.055" v="1151" actId="20577"/>
        <pc:sldMkLst>
          <pc:docMk/>
          <pc:sldMk cId="3918830678" sldId="332"/>
        </pc:sldMkLst>
        <pc:spChg chg="mod">
          <ac:chgData name="Teuku Raja Irfan Radarma" userId="cf428174-95ba-4576-8554-3a3b8ffa52b7" providerId="ADAL" clId="{EE864646-A7C8-4500-8B43-C38DD58412E7}" dt="2024-07-01T04:21:50.055" v="1151" actId="20577"/>
          <ac:spMkLst>
            <pc:docMk/>
            <pc:sldMk cId="3918830678" sldId="332"/>
            <ac:spMk id="3" creationId="{EAC6EF32-ECD1-4A47-8FE1-DFCABBD43E06}"/>
          </ac:spMkLst>
        </pc:spChg>
      </pc:sldChg>
      <pc:sldChg chg="modSp new mod">
        <pc:chgData name="Teuku Raja Irfan Radarma" userId="cf428174-95ba-4576-8554-3a3b8ffa52b7" providerId="ADAL" clId="{EE864646-A7C8-4500-8B43-C38DD58412E7}" dt="2024-06-23T13:09:47.053" v="191" actId="20577"/>
        <pc:sldMkLst>
          <pc:docMk/>
          <pc:sldMk cId="148857536" sldId="340"/>
        </pc:sldMkLst>
        <pc:spChg chg="mod">
          <ac:chgData name="Teuku Raja Irfan Radarma" userId="cf428174-95ba-4576-8554-3a3b8ffa52b7" providerId="ADAL" clId="{EE864646-A7C8-4500-8B43-C38DD58412E7}" dt="2024-06-23T13:06:37.770" v="81" actId="20577"/>
          <ac:spMkLst>
            <pc:docMk/>
            <pc:sldMk cId="148857536" sldId="340"/>
            <ac:spMk id="2" creationId="{15C1E13F-4C61-4F51-BEE6-3442B9A3BB4C}"/>
          </ac:spMkLst>
        </pc:spChg>
        <pc:spChg chg="mod">
          <ac:chgData name="Teuku Raja Irfan Radarma" userId="cf428174-95ba-4576-8554-3a3b8ffa52b7" providerId="ADAL" clId="{EE864646-A7C8-4500-8B43-C38DD58412E7}" dt="2024-06-23T13:09:47.053" v="191" actId="20577"/>
          <ac:spMkLst>
            <pc:docMk/>
            <pc:sldMk cId="148857536" sldId="340"/>
            <ac:spMk id="4" creationId="{7A32522B-A8B6-4AD1-B9F7-6A4212FE4D14}"/>
          </ac:spMkLst>
        </pc:spChg>
      </pc:sldChg>
      <pc:sldChg chg="modSp new mod">
        <pc:chgData name="Teuku Raja Irfan Radarma" userId="cf428174-95ba-4576-8554-3a3b8ffa52b7" providerId="ADAL" clId="{EE864646-A7C8-4500-8B43-C38DD58412E7}" dt="2024-06-23T13:21:44.755" v="240" actId="20577"/>
        <pc:sldMkLst>
          <pc:docMk/>
          <pc:sldMk cId="1395878473" sldId="341"/>
        </pc:sldMkLst>
        <pc:spChg chg="mod">
          <ac:chgData name="Teuku Raja Irfan Radarma" userId="cf428174-95ba-4576-8554-3a3b8ffa52b7" providerId="ADAL" clId="{EE864646-A7C8-4500-8B43-C38DD58412E7}" dt="2024-06-23T13:10:14.808" v="216" actId="20577"/>
          <ac:spMkLst>
            <pc:docMk/>
            <pc:sldMk cId="1395878473" sldId="341"/>
            <ac:spMk id="2" creationId="{76CC3CA3-BDF0-4ABC-9AD6-CF7901CAF5C6}"/>
          </ac:spMkLst>
        </pc:spChg>
        <pc:spChg chg="mod">
          <ac:chgData name="Teuku Raja Irfan Radarma" userId="cf428174-95ba-4576-8554-3a3b8ffa52b7" providerId="ADAL" clId="{EE864646-A7C8-4500-8B43-C38DD58412E7}" dt="2024-06-23T13:21:44.755" v="240" actId="20577"/>
          <ac:spMkLst>
            <pc:docMk/>
            <pc:sldMk cId="1395878473" sldId="341"/>
            <ac:spMk id="3" creationId="{9BAA2776-FB44-4C34-9BED-44F1A475D6B4}"/>
          </ac:spMkLst>
        </pc:spChg>
      </pc:sldChg>
      <pc:sldChg chg="new del">
        <pc:chgData name="Teuku Raja Irfan Radarma" userId="cf428174-95ba-4576-8554-3a3b8ffa52b7" providerId="ADAL" clId="{EE864646-A7C8-4500-8B43-C38DD58412E7}" dt="2024-06-23T13:21:49.417" v="242" actId="680"/>
        <pc:sldMkLst>
          <pc:docMk/>
          <pc:sldMk cId="1135304570" sldId="342"/>
        </pc:sldMkLst>
      </pc:sldChg>
      <pc:sldChg chg="new del">
        <pc:chgData name="Teuku Raja Irfan Radarma" userId="cf428174-95ba-4576-8554-3a3b8ffa52b7" providerId="ADAL" clId="{EE864646-A7C8-4500-8B43-C38DD58412E7}" dt="2024-06-23T13:26:54.682" v="244" actId="680"/>
        <pc:sldMkLst>
          <pc:docMk/>
          <pc:sldMk cId="2885119025" sldId="342"/>
        </pc:sldMkLst>
      </pc:sldChg>
      <pc:sldChg chg="addSp delSp modSp new mod">
        <pc:chgData name="Teuku Raja Irfan Radarma" userId="cf428174-95ba-4576-8554-3a3b8ffa52b7" providerId="ADAL" clId="{EE864646-A7C8-4500-8B43-C38DD58412E7}" dt="2024-06-23T13:38:30.231" v="635" actId="114"/>
        <pc:sldMkLst>
          <pc:docMk/>
          <pc:sldMk cId="3601233984" sldId="342"/>
        </pc:sldMkLst>
        <pc:spChg chg="mod">
          <ac:chgData name="Teuku Raja Irfan Radarma" userId="cf428174-95ba-4576-8554-3a3b8ffa52b7" providerId="ADAL" clId="{EE864646-A7C8-4500-8B43-C38DD58412E7}" dt="2024-06-23T13:31:36.767" v="408" actId="27636"/>
          <ac:spMkLst>
            <pc:docMk/>
            <pc:sldMk cId="3601233984" sldId="342"/>
            <ac:spMk id="2" creationId="{FED7EFCB-0CCD-4A7F-8BCD-0B8E50D05B41}"/>
          </ac:spMkLst>
        </pc:spChg>
        <pc:spChg chg="mod">
          <ac:chgData name="Teuku Raja Irfan Radarma" userId="cf428174-95ba-4576-8554-3a3b8ffa52b7" providerId="ADAL" clId="{EE864646-A7C8-4500-8B43-C38DD58412E7}" dt="2024-06-23T13:31:41.030" v="410" actId="1076"/>
          <ac:spMkLst>
            <pc:docMk/>
            <pc:sldMk cId="3601233984" sldId="342"/>
            <ac:spMk id="3" creationId="{5154CAF5-F3DB-48EE-A789-890786378F0E}"/>
          </ac:spMkLst>
        </pc:spChg>
        <pc:spChg chg="mod">
          <ac:chgData name="Teuku Raja Irfan Radarma" userId="cf428174-95ba-4576-8554-3a3b8ffa52b7" providerId="ADAL" clId="{EE864646-A7C8-4500-8B43-C38DD58412E7}" dt="2024-06-23T13:37:38.172" v="563" actId="1076"/>
          <ac:spMkLst>
            <pc:docMk/>
            <pc:sldMk cId="3601233984" sldId="342"/>
            <ac:spMk id="4" creationId="{DF05C15B-8527-4A03-B16E-9C918A47B268}"/>
          </ac:spMkLst>
        </pc:spChg>
        <pc:spChg chg="add mod">
          <ac:chgData name="Teuku Raja Irfan Radarma" userId="cf428174-95ba-4576-8554-3a3b8ffa52b7" providerId="ADAL" clId="{EE864646-A7C8-4500-8B43-C38DD58412E7}" dt="2024-06-23T13:32:00.460" v="415" actId="1076"/>
          <ac:spMkLst>
            <pc:docMk/>
            <pc:sldMk cId="3601233984" sldId="342"/>
            <ac:spMk id="7" creationId="{72D3A988-B5D1-4A7D-94F9-FFBCC01BC51B}"/>
          </ac:spMkLst>
        </pc:spChg>
        <pc:spChg chg="add mod">
          <ac:chgData name="Teuku Raja Irfan Radarma" userId="cf428174-95ba-4576-8554-3a3b8ffa52b7" providerId="ADAL" clId="{EE864646-A7C8-4500-8B43-C38DD58412E7}" dt="2024-06-23T13:32:00.460" v="415" actId="1076"/>
          <ac:spMkLst>
            <pc:docMk/>
            <pc:sldMk cId="3601233984" sldId="342"/>
            <ac:spMk id="8" creationId="{C417E856-FDDD-43BD-91F9-46857B9B85E6}"/>
          </ac:spMkLst>
        </pc:spChg>
        <pc:spChg chg="add mod">
          <ac:chgData name="Teuku Raja Irfan Radarma" userId="cf428174-95ba-4576-8554-3a3b8ffa52b7" providerId="ADAL" clId="{EE864646-A7C8-4500-8B43-C38DD58412E7}" dt="2024-06-23T13:37:45.316" v="564" actId="1076"/>
          <ac:spMkLst>
            <pc:docMk/>
            <pc:sldMk cId="3601233984" sldId="342"/>
            <ac:spMk id="9" creationId="{544D5CAE-B7C1-464B-9576-E68517F074F2}"/>
          </ac:spMkLst>
        </pc:spChg>
        <pc:spChg chg="add mod">
          <ac:chgData name="Teuku Raja Irfan Radarma" userId="cf428174-95ba-4576-8554-3a3b8ffa52b7" providerId="ADAL" clId="{EE864646-A7C8-4500-8B43-C38DD58412E7}" dt="2024-06-23T13:37:45.316" v="564" actId="1076"/>
          <ac:spMkLst>
            <pc:docMk/>
            <pc:sldMk cId="3601233984" sldId="342"/>
            <ac:spMk id="11" creationId="{2B3B7ED2-7EC2-455B-A980-1DD515552759}"/>
          </ac:spMkLst>
        </pc:spChg>
        <pc:spChg chg="add mod ord">
          <ac:chgData name="Teuku Raja Irfan Radarma" userId="cf428174-95ba-4576-8554-3a3b8ffa52b7" providerId="ADAL" clId="{EE864646-A7C8-4500-8B43-C38DD58412E7}" dt="2024-06-23T13:37:45.316" v="564" actId="1076"/>
          <ac:spMkLst>
            <pc:docMk/>
            <pc:sldMk cId="3601233984" sldId="342"/>
            <ac:spMk id="13" creationId="{A1E236A6-94A6-4643-A600-599BA45A5E70}"/>
          </ac:spMkLst>
        </pc:spChg>
        <pc:spChg chg="add mod ord">
          <ac:chgData name="Teuku Raja Irfan Radarma" userId="cf428174-95ba-4576-8554-3a3b8ffa52b7" providerId="ADAL" clId="{EE864646-A7C8-4500-8B43-C38DD58412E7}" dt="2024-06-23T13:37:45.316" v="564" actId="1076"/>
          <ac:spMkLst>
            <pc:docMk/>
            <pc:sldMk cId="3601233984" sldId="342"/>
            <ac:spMk id="14" creationId="{D07584E8-B3B0-4ABD-8E55-2CE20AA10FFC}"/>
          </ac:spMkLst>
        </pc:spChg>
        <pc:spChg chg="add del mod">
          <ac:chgData name="Teuku Raja Irfan Radarma" userId="cf428174-95ba-4576-8554-3a3b8ffa52b7" providerId="ADAL" clId="{EE864646-A7C8-4500-8B43-C38DD58412E7}" dt="2024-06-23T13:35:42.617" v="536" actId="478"/>
          <ac:spMkLst>
            <pc:docMk/>
            <pc:sldMk cId="3601233984" sldId="342"/>
            <ac:spMk id="15" creationId="{FFF370BB-4AE1-4A41-ACB9-0DBEF1CE8695}"/>
          </ac:spMkLst>
        </pc:spChg>
        <pc:spChg chg="add del mod">
          <ac:chgData name="Teuku Raja Irfan Radarma" userId="cf428174-95ba-4576-8554-3a3b8ffa52b7" providerId="ADAL" clId="{EE864646-A7C8-4500-8B43-C38DD58412E7}" dt="2024-06-23T13:36:57.446" v="552" actId="478"/>
          <ac:spMkLst>
            <pc:docMk/>
            <pc:sldMk cId="3601233984" sldId="342"/>
            <ac:spMk id="20" creationId="{2CE9F20E-D445-45BE-BAE5-C1DE9241ED38}"/>
          </ac:spMkLst>
        </pc:spChg>
        <pc:spChg chg="add del mod">
          <ac:chgData name="Teuku Raja Irfan Radarma" userId="cf428174-95ba-4576-8554-3a3b8ffa52b7" providerId="ADAL" clId="{EE864646-A7C8-4500-8B43-C38DD58412E7}" dt="2024-06-23T13:37:23.255" v="559" actId="478"/>
          <ac:spMkLst>
            <pc:docMk/>
            <pc:sldMk cId="3601233984" sldId="342"/>
            <ac:spMk id="21" creationId="{EB2A4E9B-8E77-45CE-A472-CD881D411994}"/>
          </ac:spMkLst>
        </pc:spChg>
        <pc:spChg chg="add mod">
          <ac:chgData name="Teuku Raja Irfan Radarma" userId="cf428174-95ba-4576-8554-3a3b8ffa52b7" providerId="ADAL" clId="{EE864646-A7C8-4500-8B43-C38DD58412E7}" dt="2024-06-23T13:38:30.231" v="635" actId="114"/>
          <ac:spMkLst>
            <pc:docMk/>
            <pc:sldMk cId="3601233984" sldId="342"/>
            <ac:spMk id="22" creationId="{ACE06FF9-4139-45D7-8403-4D9AB33892E5}"/>
          </ac:spMkLst>
        </pc:spChg>
        <pc:graphicFrameChg chg="add mod modGraphic">
          <ac:chgData name="Teuku Raja Irfan Radarma" userId="cf428174-95ba-4576-8554-3a3b8ffa52b7" providerId="ADAL" clId="{EE864646-A7C8-4500-8B43-C38DD58412E7}" dt="2024-06-23T13:32:00.460" v="415" actId="1076"/>
          <ac:graphicFrameMkLst>
            <pc:docMk/>
            <pc:sldMk cId="3601233984" sldId="342"/>
            <ac:graphicFrameMk id="5" creationId="{EC984939-F2DE-4AA8-98E2-A8A162702FCF}"/>
          </ac:graphicFrameMkLst>
        </pc:graphicFrameChg>
        <pc:graphicFrameChg chg="add mod modGraphic">
          <ac:chgData name="Teuku Raja Irfan Radarma" userId="cf428174-95ba-4576-8554-3a3b8ffa52b7" providerId="ADAL" clId="{EE864646-A7C8-4500-8B43-C38DD58412E7}" dt="2024-06-23T13:32:00.460" v="415" actId="1076"/>
          <ac:graphicFrameMkLst>
            <pc:docMk/>
            <pc:sldMk cId="3601233984" sldId="342"/>
            <ac:graphicFrameMk id="6" creationId="{FF641B83-0D55-49C0-AA5B-56555FCFFF92}"/>
          </ac:graphicFrameMkLst>
        </pc:graphicFrameChg>
        <pc:graphicFrameChg chg="add mod modGraphic">
          <ac:chgData name="Teuku Raja Irfan Radarma" userId="cf428174-95ba-4576-8554-3a3b8ffa52b7" providerId="ADAL" clId="{EE864646-A7C8-4500-8B43-C38DD58412E7}" dt="2024-06-23T13:37:45.316" v="564" actId="1076"/>
          <ac:graphicFrameMkLst>
            <pc:docMk/>
            <pc:sldMk cId="3601233984" sldId="342"/>
            <ac:graphicFrameMk id="10" creationId="{2DB3CF11-C97D-4A18-9532-184CBD7B99F7}"/>
          </ac:graphicFrameMkLst>
        </pc:graphicFrameChg>
        <pc:graphicFrameChg chg="add mod modGraphic">
          <ac:chgData name="Teuku Raja Irfan Radarma" userId="cf428174-95ba-4576-8554-3a3b8ffa52b7" providerId="ADAL" clId="{EE864646-A7C8-4500-8B43-C38DD58412E7}" dt="2024-06-23T13:37:45.316" v="564" actId="1076"/>
          <ac:graphicFrameMkLst>
            <pc:docMk/>
            <pc:sldMk cId="3601233984" sldId="342"/>
            <ac:graphicFrameMk id="12" creationId="{556CBD33-080A-4A31-90DB-1986FCA6FF5D}"/>
          </ac:graphicFrameMkLst>
        </pc:graphicFrameChg>
        <pc:cxnChg chg="add mod">
          <ac:chgData name="Teuku Raja Irfan Radarma" userId="cf428174-95ba-4576-8554-3a3b8ffa52b7" providerId="ADAL" clId="{EE864646-A7C8-4500-8B43-C38DD58412E7}" dt="2024-06-23T13:37:45.316" v="564" actId="1076"/>
          <ac:cxnSpMkLst>
            <pc:docMk/>
            <pc:sldMk cId="3601233984" sldId="342"/>
            <ac:cxnSpMk id="17" creationId="{530BDD25-417D-4729-B006-87A7EFC73C96}"/>
          </ac:cxnSpMkLst>
        </pc:cxnChg>
        <pc:cxnChg chg="add mod">
          <ac:chgData name="Teuku Raja Irfan Radarma" userId="cf428174-95ba-4576-8554-3a3b8ffa52b7" providerId="ADAL" clId="{EE864646-A7C8-4500-8B43-C38DD58412E7}" dt="2024-06-23T13:37:45.316" v="564" actId="1076"/>
          <ac:cxnSpMkLst>
            <pc:docMk/>
            <pc:sldMk cId="3601233984" sldId="342"/>
            <ac:cxnSpMk id="19" creationId="{CA4B9AB0-D5E0-489F-9199-9FBA55131EDA}"/>
          </ac:cxnSpMkLst>
        </pc:cxnChg>
      </pc:sldChg>
      <pc:sldChg chg="addSp modSp new mod">
        <pc:chgData name="Teuku Raja Irfan Radarma" userId="cf428174-95ba-4576-8554-3a3b8ffa52b7" providerId="ADAL" clId="{EE864646-A7C8-4500-8B43-C38DD58412E7}" dt="2024-06-23T13:43:01.353" v="1024" actId="403"/>
        <pc:sldMkLst>
          <pc:docMk/>
          <pc:sldMk cId="1309586483" sldId="343"/>
        </pc:sldMkLst>
        <pc:spChg chg="mod">
          <ac:chgData name="Teuku Raja Irfan Radarma" userId="cf428174-95ba-4576-8554-3a3b8ffa52b7" providerId="ADAL" clId="{EE864646-A7C8-4500-8B43-C38DD58412E7}" dt="2024-06-23T13:42:46.423" v="1022" actId="14100"/>
          <ac:spMkLst>
            <pc:docMk/>
            <pc:sldMk cId="1309586483" sldId="343"/>
            <ac:spMk id="2" creationId="{87DE868F-FBE4-419C-854E-D8CCE6CE851B}"/>
          </ac:spMkLst>
        </pc:spChg>
        <pc:spChg chg="mod">
          <ac:chgData name="Teuku Raja Irfan Radarma" userId="cf428174-95ba-4576-8554-3a3b8ffa52b7" providerId="ADAL" clId="{EE864646-A7C8-4500-8B43-C38DD58412E7}" dt="2024-06-23T13:43:01.353" v="1024" actId="403"/>
          <ac:spMkLst>
            <pc:docMk/>
            <pc:sldMk cId="1309586483" sldId="343"/>
            <ac:spMk id="3" creationId="{132C587D-5EE0-4328-96FF-A03FF5BB4E53}"/>
          </ac:spMkLst>
        </pc:spChg>
        <pc:picChg chg="add mod">
          <ac:chgData name="Teuku Raja Irfan Radarma" userId="cf428174-95ba-4576-8554-3a3b8ffa52b7" providerId="ADAL" clId="{EE864646-A7C8-4500-8B43-C38DD58412E7}" dt="2024-06-23T13:42:34.662" v="1019" actId="1076"/>
          <ac:picMkLst>
            <pc:docMk/>
            <pc:sldMk cId="1309586483" sldId="343"/>
            <ac:picMk id="6" creationId="{6333A44F-DC8C-4DC4-AF24-19901AB34A73}"/>
          </ac:picMkLst>
        </pc:picChg>
        <pc:picChg chg="add mod">
          <ac:chgData name="Teuku Raja Irfan Radarma" userId="cf428174-95ba-4576-8554-3a3b8ffa52b7" providerId="ADAL" clId="{EE864646-A7C8-4500-8B43-C38DD58412E7}" dt="2024-06-23T13:42:40.226" v="1021" actId="1076"/>
          <ac:picMkLst>
            <pc:docMk/>
            <pc:sldMk cId="1309586483" sldId="343"/>
            <ac:picMk id="8" creationId="{BC5C2A47-36D2-45E3-9547-A1A9D8841A99}"/>
          </ac:picMkLst>
        </pc:picChg>
      </pc:sldChg>
      <pc:sldChg chg="addSp delSp modSp new mod">
        <pc:chgData name="Teuku Raja Irfan Radarma" userId="cf428174-95ba-4576-8554-3a3b8ffa52b7" providerId="ADAL" clId="{EE864646-A7C8-4500-8B43-C38DD58412E7}" dt="2024-06-23T13:46:42.890" v="1148" actId="1076"/>
        <pc:sldMkLst>
          <pc:docMk/>
          <pc:sldMk cId="3214015146" sldId="344"/>
        </pc:sldMkLst>
        <pc:spChg chg="mod">
          <ac:chgData name="Teuku Raja Irfan Radarma" userId="cf428174-95ba-4576-8554-3a3b8ffa52b7" providerId="ADAL" clId="{EE864646-A7C8-4500-8B43-C38DD58412E7}" dt="2024-06-23T13:46:39.822" v="1147" actId="14100"/>
          <ac:spMkLst>
            <pc:docMk/>
            <pc:sldMk cId="3214015146" sldId="344"/>
            <ac:spMk id="2" creationId="{E284FA19-4CCD-4C19-A1BC-003E4CB0BF87}"/>
          </ac:spMkLst>
        </pc:spChg>
        <pc:spChg chg="del">
          <ac:chgData name="Teuku Raja Irfan Radarma" userId="cf428174-95ba-4576-8554-3a3b8ffa52b7" providerId="ADAL" clId="{EE864646-A7C8-4500-8B43-C38DD58412E7}" dt="2024-06-23T13:46:14.393" v="1145" actId="478"/>
          <ac:spMkLst>
            <pc:docMk/>
            <pc:sldMk cId="3214015146" sldId="344"/>
            <ac:spMk id="4" creationId="{02E33536-1A2A-4F58-8C5C-1E5A0B10D26A}"/>
          </ac:spMkLst>
        </pc:spChg>
        <pc:spChg chg="add mod">
          <ac:chgData name="Teuku Raja Irfan Radarma" userId="cf428174-95ba-4576-8554-3a3b8ffa52b7" providerId="ADAL" clId="{EE864646-A7C8-4500-8B43-C38DD58412E7}" dt="2024-06-23T13:46:42.890" v="1148" actId="1076"/>
          <ac:spMkLst>
            <pc:docMk/>
            <pc:sldMk cId="3214015146" sldId="344"/>
            <ac:spMk id="5" creationId="{11006B6F-1446-4229-B9F9-2ED4101A4650}"/>
          </ac:spMkLst>
        </pc:spChg>
        <pc:picChg chg="add mod">
          <ac:chgData name="Teuku Raja Irfan Radarma" userId="cf428174-95ba-4576-8554-3a3b8ffa52b7" providerId="ADAL" clId="{EE864646-A7C8-4500-8B43-C38DD58412E7}" dt="2024-06-23T13:46:42.890" v="1148" actId="1076"/>
          <ac:picMkLst>
            <pc:docMk/>
            <pc:sldMk cId="3214015146" sldId="344"/>
            <ac:picMk id="6" creationId="{CB3503DB-72E1-420F-A810-F0F53D6668A6}"/>
          </ac:picMkLst>
        </pc:picChg>
      </pc:sldChg>
    </pc:docChg>
  </pc:docChgLst>
  <pc:docChgLst>
    <pc:chgData name="Teuku Raja Irfan Radarma" userId="cf428174-95ba-4576-8554-3a3b8ffa52b7" providerId="ADAL" clId="{A288730F-E0A8-45E1-91E7-B3D41E7B674B}"/>
    <pc:docChg chg="undo custSel addSld delSld modSld">
      <pc:chgData name="Teuku Raja Irfan Radarma" userId="cf428174-95ba-4576-8554-3a3b8ffa52b7" providerId="ADAL" clId="{A288730F-E0A8-45E1-91E7-B3D41E7B674B}" dt="2024-06-20T11:34:40.853" v="3824" actId="47"/>
      <pc:docMkLst>
        <pc:docMk/>
      </pc:docMkLst>
      <pc:sldChg chg="modSp mod">
        <pc:chgData name="Teuku Raja Irfan Radarma" userId="cf428174-95ba-4576-8554-3a3b8ffa52b7" providerId="ADAL" clId="{A288730F-E0A8-45E1-91E7-B3D41E7B674B}" dt="2024-06-20T10:27:29.107" v="2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A288730F-E0A8-45E1-91E7-B3D41E7B674B}" dt="2024-06-20T10:27:29.107" v="2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A288730F-E0A8-45E1-91E7-B3D41E7B674B}" dt="2024-06-20T10:27:42.783" v="3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A288730F-E0A8-45E1-91E7-B3D41E7B674B}" dt="2024-06-20T10:27:42.783" v="3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A288730F-E0A8-45E1-91E7-B3D41E7B674B}" dt="2024-06-20T10:28:09.918" v="51" actId="478"/>
        <pc:sldMkLst>
          <pc:docMk/>
          <pc:sldMk cId="1457204914" sldId="264"/>
        </pc:sldMkLst>
        <pc:spChg chg="add del mod">
          <ac:chgData name="Teuku Raja Irfan Radarma" userId="cf428174-95ba-4576-8554-3a3b8ffa52b7" providerId="ADAL" clId="{A288730F-E0A8-45E1-91E7-B3D41E7B674B}" dt="2024-06-20T10:28:09.918" v="51" actId="478"/>
          <ac:spMkLst>
            <pc:docMk/>
            <pc:sldMk cId="1457204914" sldId="264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A288730F-E0A8-45E1-91E7-B3D41E7B674B}" dt="2024-06-20T10:27:51.045" v="44" actId="20577"/>
          <ac:spMkLst>
            <pc:docMk/>
            <pc:sldMk cId="1457204914" sldId="264"/>
            <ac:spMk id="7" creationId="{154F5BC8-3479-4B4F-B081-83F623053372}"/>
          </ac:spMkLst>
        </pc:spChg>
        <pc:spChg chg="del">
          <ac:chgData name="Teuku Raja Irfan Radarma" userId="cf428174-95ba-4576-8554-3a3b8ffa52b7" providerId="ADAL" clId="{A288730F-E0A8-45E1-91E7-B3D41E7B674B}" dt="2024-06-20T10:27:54.943" v="45" actId="478"/>
          <ac:spMkLst>
            <pc:docMk/>
            <pc:sldMk cId="1457204914" sldId="264"/>
            <ac:spMk id="8" creationId="{6872830D-ED18-4B8C-83A8-62D88B635FDB}"/>
          </ac:spMkLst>
        </pc:spChg>
      </pc:sldChg>
      <pc:sldChg chg="addSp delSp modSp mod">
        <pc:chgData name="Teuku Raja Irfan Radarma" userId="cf428174-95ba-4576-8554-3a3b8ffa52b7" providerId="ADAL" clId="{A288730F-E0A8-45E1-91E7-B3D41E7B674B}" dt="2024-06-20T10:49:19.119" v="1297" actId="113"/>
        <pc:sldMkLst>
          <pc:docMk/>
          <pc:sldMk cId="801049290" sldId="285"/>
        </pc:sldMkLst>
        <pc:spChg chg="mod">
          <ac:chgData name="Teuku Raja Irfan Radarma" userId="cf428174-95ba-4576-8554-3a3b8ffa52b7" providerId="ADAL" clId="{A288730F-E0A8-45E1-91E7-B3D41E7B674B}" dt="2024-06-20T10:40:10.474" v="742" actId="20577"/>
          <ac:spMkLst>
            <pc:docMk/>
            <pc:sldMk cId="801049290" sldId="285"/>
            <ac:spMk id="2" creationId="{4B8D9639-CBD1-6CBE-6F3F-2697635BF4CB}"/>
          </ac:spMkLst>
        </pc:spChg>
        <pc:spChg chg="add mod">
          <ac:chgData name="Teuku Raja Irfan Radarma" userId="cf428174-95ba-4576-8554-3a3b8ffa52b7" providerId="ADAL" clId="{A288730F-E0A8-45E1-91E7-B3D41E7B674B}" dt="2024-06-20T10:48:26.247" v="1236" actId="14100"/>
          <ac:spMkLst>
            <pc:docMk/>
            <pc:sldMk cId="801049290" sldId="285"/>
            <ac:spMk id="3" creationId="{4B7FC0B5-42FC-4009-A13C-0B7C9EA26212}"/>
          </ac:spMkLst>
        </pc:spChg>
        <pc:spChg chg="add mod">
          <ac:chgData name="Teuku Raja Irfan Radarma" userId="cf428174-95ba-4576-8554-3a3b8ffa52b7" providerId="ADAL" clId="{A288730F-E0A8-45E1-91E7-B3D41E7B674B}" dt="2024-06-20T10:49:19.119" v="1297" actId="113"/>
          <ac:spMkLst>
            <pc:docMk/>
            <pc:sldMk cId="801049290" sldId="285"/>
            <ac:spMk id="7" creationId="{C65EDB29-2987-42A1-ACA1-9FD9C6081423}"/>
          </ac:spMkLst>
        </pc:spChg>
        <pc:picChg chg="del">
          <ac:chgData name="Teuku Raja Irfan Radarma" userId="cf428174-95ba-4576-8554-3a3b8ffa52b7" providerId="ADAL" clId="{A288730F-E0A8-45E1-91E7-B3D41E7B674B}" dt="2024-06-20T10:47:40.294" v="1115" actId="478"/>
          <ac:picMkLst>
            <pc:docMk/>
            <pc:sldMk cId="801049290" sldId="285"/>
            <ac:picMk id="1026" creationId="{9EC281F6-EA09-3DEA-2E64-E9C32D1C48EC}"/>
          </ac:picMkLst>
        </pc:picChg>
      </pc:sldChg>
      <pc:sldChg chg="addSp delSp modSp mod addCm">
        <pc:chgData name="Teuku Raja Irfan Radarma" userId="cf428174-95ba-4576-8554-3a3b8ffa52b7" providerId="ADAL" clId="{A288730F-E0A8-45E1-91E7-B3D41E7B674B}" dt="2024-06-20T10:39:38.563" v="724" actId="20577"/>
        <pc:sldMkLst>
          <pc:docMk/>
          <pc:sldMk cId="3936877724" sldId="287"/>
        </pc:sldMkLst>
        <pc:spChg chg="mod">
          <ac:chgData name="Teuku Raja Irfan Radarma" userId="cf428174-95ba-4576-8554-3a3b8ffa52b7" providerId="ADAL" clId="{A288730F-E0A8-45E1-91E7-B3D41E7B674B}" dt="2024-06-20T10:28:49.315" v="97" actId="20577"/>
          <ac:spMkLst>
            <pc:docMk/>
            <pc:sldMk cId="3936877724" sldId="287"/>
            <ac:spMk id="2" creationId="{0AD9EAFF-96B3-0F38-3AEC-E01803E69164}"/>
          </ac:spMkLst>
        </pc:spChg>
        <pc:spChg chg="add mod">
          <ac:chgData name="Teuku Raja Irfan Radarma" userId="cf428174-95ba-4576-8554-3a3b8ffa52b7" providerId="ADAL" clId="{A288730F-E0A8-45E1-91E7-B3D41E7B674B}" dt="2024-06-20T10:33:03.916" v="338" actId="1076"/>
          <ac:spMkLst>
            <pc:docMk/>
            <pc:sldMk cId="3936877724" sldId="287"/>
            <ac:spMk id="5" creationId="{793AAECF-9C25-41D5-9EFF-F315865304E0}"/>
          </ac:spMkLst>
        </pc:spChg>
        <pc:spChg chg="add mod">
          <ac:chgData name="Teuku Raja Irfan Radarma" userId="cf428174-95ba-4576-8554-3a3b8ffa52b7" providerId="ADAL" clId="{A288730F-E0A8-45E1-91E7-B3D41E7B674B}" dt="2024-06-20T10:39:12.877" v="716" actId="1076"/>
          <ac:spMkLst>
            <pc:docMk/>
            <pc:sldMk cId="3936877724" sldId="287"/>
            <ac:spMk id="7" creationId="{E3AE0187-E276-4A06-87DF-8DD803FCFFA9}"/>
          </ac:spMkLst>
        </pc:spChg>
        <pc:spChg chg="add mod">
          <ac:chgData name="Teuku Raja Irfan Radarma" userId="cf428174-95ba-4576-8554-3a3b8ffa52b7" providerId="ADAL" clId="{A288730F-E0A8-45E1-91E7-B3D41E7B674B}" dt="2024-06-20T10:39:38.563" v="724" actId="20577"/>
          <ac:spMkLst>
            <pc:docMk/>
            <pc:sldMk cId="3936877724" sldId="287"/>
            <ac:spMk id="16" creationId="{5E67618A-AEF7-4A67-8C9D-1C0CF0CAAC51}"/>
          </ac:spMkLst>
        </pc:spChg>
        <pc:graphicFrameChg chg="add mod modGraphic">
          <ac:chgData name="Teuku Raja Irfan Radarma" userId="cf428174-95ba-4576-8554-3a3b8ffa52b7" providerId="ADAL" clId="{A288730F-E0A8-45E1-91E7-B3D41E7B674B}" dt="2024-06-20T10:33:11.129" v="340" actId="207"/>
          <ac:graphicFrameMkLst>
            <pc:docMk/>
            <pc:sldMk cId="3936877724" sldId="287"/>
            <ac:graphicFrameMk id="3" creationId="{1BB75855-4113-4C65-9A16-7BA22BA6CF11}"/>
          </ac:graphicFrameMkLst>
        </pc:graphicFrameChg>
        <pc:graphicFrameChg chg="del">
          <ac:chgData name="Teuku Raja Irfan Radarma" userId="cf428174-95ba-4576-8554-3a3b8ffa52b7" providerId="ADAL" clId="{A288730F-E0A8-45E1-91E7-B3D41E7B674B}" dt="2024-06-20T10:28:52.530" v="98" actId="478"/>
          <ac:graphicFrameMkLst>
            <pc:docMk/>
            <pc:sldMk cId="3936877724" sldId="287"/>
            <ac:graphicFrameMk id="9" creationId="{256AF2C7-DDA0-612F-D5F0-721A0B43E294}"/>
          </ac:graphicFrameMkLst>
        </pc:graphicFrame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6" creationId="{26451C9D-0154-77E0-B23A-F076CA175CD4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8" creationId="{6174FDF7-0E74-1C20-57DE-97D9441B4D84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11" creationId="{D6DED326-E973-A2F5-BB31-C4F01D311F6A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13" creationId="{3516D9CD-B0D5-400F-5D59-33C8245583EC}"/>
          </ac:picMkLst>
        </pc:picChg>
        <pc:picChg chg="add mod">
          <ac:chgData name="Teuku Raja Irfan Radarma" userId="cf428174-95ba-4576-8554-3a3b8ffa52b7" providerId="ADAL" clId="{A288730F-E0A8-45E1-91E7-B3D41E7B674B}" dt="2024-06-20T10:39:12.877" v="716" actId="1076"/>
          <ac:picMkLst>
            <pc:docMk/>
            <pc:sldMk cId="3936877724" sldId="287"/>
            <ac:picMk id="1026" creationId="{81D4F998-F316-499E-ACFB-5DA38A81DAED}"/>
          </ac:picMkLst>
        </pc:picChg>
        <pc:picChg chg="add del">
          <ac:chgData name="Teuku Raja Irfan Radarma" userId="cf428174-95ba-4576-8554-3a3b8ffa52b7" providerId="ADAL" clId="{A288730F-E0A8-45E1-91E7-B3D41E7B674B}" dt="2024-06-20T10:35:30.591" v="449" actId="478"/>
          <ac:picMkLst>
            <pc:docMk/>
            <pc:sldMk cId="3936877724" sldId="287"/>
            <ac:picMk id="1028" creationId="{82FB11F1-0D1D-4BCA-B493-DBC2A325A726}"/>
          </ac:picMkLst>
        </pc:picChg>
        <pc:picChg chg="add del">
          <ac:chgData name="Teuku Raja Irfan Radarma" userId="cf428174-95ba-4576-8554-3a3b8ffa52b7" providerId="ADAL" clId="{A288730F-E0A8-45E1-91E7-B3D41E7B674B}" dt="2024-06-20T10:35:43.845" v="451" actId="478"/>
          <ac:picMkLst>
            <pc:docMk/>
            <pc:sldMk cId="3936877724" sldId="287"/>
            <ac:picMk id="1030" creationId="{5206B6EA-56E4-4499-AA92-742CC8686B79}"/>
          </ac:picMkLst>
        </pc:picChg>
        <pc:picChg chg="add mod">
          <ac:chgData name="Teuku Raja Irfan Radarma" userId="cf428174-95ba-4576-8554-3a3b8ffa52b7" providerId="ADAL" clId="{A288730F-E0A8-45E1-91E7-B3D41E7B674B}" dt="2024-06-20T10:39:12.877" v="716" actId="1076"/>
          <ac:picMkLst>
            <pc:docMk/>
            <pc:sldMk cId="3936877724" sldId="287"/>
            <ac:picMk id="1032" creationId="{BC75CE08-B30E-470E-A9CD-6239FFFBA1BB}"/>
          </ac:picMkLst>
        </pc:pic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5" creationId="{863A848D-701E-DED6-7CA0-A70DF5A36A41}"/>
          </ac:cxnSpMkLst>
        </pc:cxn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7" creationId="{ED3013B1-35F2-C16C-AC4F-530D72CD26BA}"/>
          </ac:cxnSpMkLst>
        </pc:cxn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9" creationId="{C1CFA196-581A-6FC8-8655-751114E98DDC}"/>
          </ac:cxnSpMkLst>
        </pc:cxnChg>
      </pc:sldChg>
      <pc:sldChg chg="addSp delSp modSp mod">
        <pc:chgData name="Teuku Raja Irfan Radarma" userId="cf428174-95ba-4576-8554-3a3b8ffa52b7" providerId="ADAL" clId="{A288730F-E0A8-45E1-91E7-B3D41E7B674B}" dt="2024-06-20T10:57:05.499" v="1660" actId="1076"/>
        <pc:sldMkLst>
          <pc:docMk/>
          <pc:sldMk cId="926582931" sldId="288"/>
        </pc:sldMkLst>
        <pc:spChg chg="mod">
          <ac:chgData name="Teuku Raja Irfan Radarma" userId="cf428174-95ba-4576-8554-3a3b8ffa52b7" providerId="ADAL" clId="{A288730F-E0A8-45E1-91E7-B3D41E7B674B}" dt="2024-06-20T10:53:00.982" v="1437" actId="20577"/>
          <ac:spMkLst>
            <pc:docMk/>
            <pc:sldMk cId="926582931" sldId="288"/>
            <ac:spMk id="2" creationId="{8616AE17-DD55-A78D-A384-27452EFE3094}"/>
          </ac:spMkLst>
        </pc:spChg>
        <pc:spChg chg="mod">
          <ac:chgData name="Teuku Raja Irfan Radarma" userId="cf428174-95ba-4576-8554-3a3b8ffa52b7" providerId="ADAL" clId="{A288730F-E0A8-45E1-91E7-B3D41E7B674B}" dt="2024-06-20T10:54:56.487" v="1584" actId="14100"/>
          <ac:spMkLst>
            <pc:docMk/>
            <pc:sldMk cId="926582931" sldId="288"/>
            <ac:spMk id="3" creationId="{40BD2F40-3135-2AAE-3F9D-48B798B4C82C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5" creationId="{FDF68CE4-12EC-4CA7-ABED-B92E123AE699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6" creationId="{65D1036B-44F3-4D43-9E6E-FB0C052616F7}"/>
          </ac:spMkLst>
        </pc:spChg>
        <pc:spChg chg="add del mod">
          <ac:chgData name="Teuku Raja Irfan Radarma" userId="cf428174-95ba-4576-8554-3a3b8ffa52b7" providerId="ADAL" clId="{A288730F-E0A8-45E1-91E7-B3D41E7B674B}" dt="2024-06-20T10:54:49.886" v="1578"/>
          <ac:spMkLst>
            <pc:docMk/>
            <pc:sldMk cId="926582931" sldId="288"/>
            <ac:spMk id="7" creationId="{F735ED52-B728-456D-A789-9AE878588AB5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8" creationId="{06479DA6-745A-486F-AC0B-13DE974EE024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9" creationId="{ECC26C8A-2355-4F83-9220-754EE81792C2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10" creationId="{96F162B7-CFE8-4AEF-B5B0-2675C1CAB20C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11" creationId="{0ABC4BAA-E3ED-4C3A-BC9B-4AB1EB088EE5}"/>
          </ac:spMkLst>
        </pc:spChg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2333249095" sldId="289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2346986955" sldId="290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947689677" sldId="291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671304793" sldId="294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671644944" sldId="295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014592717" sldId="296"/>
        </pc:sldMkLst>
      </pc:sldChg>
      <pc:sldChg chg="modSp mod">
        <pc:chgData name="Teuku Raja Irfan Radarma" userId="cf428174-95ba-4576-8554-3a3b8ffa52b7" providerId="ADAL" clId="{A288730F-E0A8-45E1-91E7-B3D41E7B674B}" dt="2024-06-20T11:04:24.439" v="1974" actId="1076"/>
        <pc:sldMkLst>
          <pc:docMk/>
          <pc:sldMk cId="1151595048" sldId="297"/>
        </pc:sldMkLst>
        <pc:picChg chg="mod">
          <ac:chgData name="Teuku Raja Irfan Radarma" userId="cf428174-95ba-4576-8554-3a3b8ffa52b7" providerId="ADAL" clId="{A288730F-E0A8-45E1-91E7-B3D41E7B674B}" dt="2024-06-20T11:04:24.439" v="1974" actId="1076"/>
          <ac:picMkLst>
            <pc:docMk/>
            <pc:sldMk cId="1151595048" sldId="297"/>
            <ac:picMk id="9" creationId="{F91CC821-CE8F-9D75-8060-3C18FA9FBEF0}"/>
          </ac:picMkLst>
        </pc:picChg>
      </pc:sldChg>
      <pc:sldChg chg="modSp mod">
        <pc:chgData name="Teuku Raja Irfan Radarma" userId="cf428174-95ba-4576-8554-3a3b8ffa52b7" providerId="ADAL" clId="{A288730F-E0A8-45E1-91E7-B3D41E7B674B}" dt="2024-06-20T11:13:37.182" v="2983" actId="14100"/>
        <pc:sldMkLst>
          <pc:docMk/>
          <pc:sldMk cId="103767445" sldId="298"/>
        </pc:sldMkLst>
        <pc:spChg chg="mod">
          <ac:chgData name="Teuku Raja Irfan Radarma" userId="cf428174-95ba-4576-8554-3a3b8ffa52b7" providerId="ADAL" clId="{A288730F-E0A8-45E1-91E7-B3D41E7B674B}" dt="2024-06-20T11:12:32.723" v="2830" actId="20577"/>
          <ac:spMkLst>
            <pc:docMk/>
            <pc:sldMk cId="103767445" sldId="298"/>
            <ac:spMk id="2" creationId="{76828F19-6FD1-C799-AD18-946195BE099D}"/>
          </ac:spMkLst>
        </pc:spChg>
        <pc:spChg chg="mod">
          <ac:chgData name="Teuku Raja Irfan Radarma" userId="cf428174-95ba-4576-8554-3a3b8ffa52b7" providerId="ADAL" clId="{A288730F-E0A8-45E1-91E7-B3D41E7B674B}" dt="2024-06-20T11:13:37.182" v="2983" actId="14100"/>
          <ac:spMkLst>
            <pc:docMk/>
            <pc:sldMk cId="103767445" sldId="298"/>
            <ac:spMk id="3" creationId="{C17487FB-6756-26EF-AE1B-39ED0B82D98C}"/>
          </ac:spMkLst>
        </pc:spChg>
      </pc:sldChg>
      <pc:sldChg chg="del">
        <pc:chgData name="Teuku Raja Irfan Radarma" userId="cf428174-95ba-4576-8554-3a3b8ffa52b7" providerId="ADAL" clId="{A288730F-E0A8-45E1-91E7-B3D41E7B674B}" dt="2024-06-20T11:34:40.853" v="3824" actId="47"/>
        <pc:sldMkLst>
          <pc:docMk/>
          <pc:sldMk cId="1746086118" sldId="299"/>
        </pc:sldMkLst>
      </pc:sldChg>
      <pc:sldChg chg="del">
        <pc:chgData name="Teuku Raja Irfan Radarma" userId="cf428174-95ba-4576-8554-3a3b8ffa52b7" providerId="ADAL" clId="{A288730F-E0A8-45E1-91E7-B3D41E7B674B}" dt="2024-06-20T11:34:40.853" v="3824" actId="47"/>
        <pc:sldMkLst>
          <pc:docMk/>
          <pc:sldMk cId="3984948027" sldId="300"/>
        </pc:sldMkLst>
      </pc:sldChg>
      <pc:sldChg chg="add del">
        <pc:chgData name="Teuku Raja Irfan Radarma" userId="cf428174-95ba-4576-8554-3a3b8ffa52b7" providerId="ADAL" clId="{A288730F-E0A8-45E1-91E7-B3D41E7B674B}" dt="2024-06-20T10:28:01.574" v="48" actId="2890"/>
        <pc:sldMkLst>
          <pc:docMk/>
          <pc:sldMk cId="985921062" sldId="301"/>
        </pc:sldMkLst>
      </pc:sldChg>
      <pc:sldChg chg="modSp add mod">
        <pc:chgData name="Teuku Raja Irfan Radarma" userId="cf428174-95ba-4576-8554-3a3b8ffa52b7" providerId="ADAL" clId="{A288730F-E0A8-45E1-91E7-B3D41E7B674B}" dt="2024-06-20T10:40:01.496" v="738" actId="20577"/>
        <pc:sldMkLst>
          <pc:docMk/>
          <pc:sldMk cId="3650510589" sldId="301"/>
        </pc:sldMkLst>
        <pc:spChg chg="mod">
          <ac:chgData name="Teuku Raja Irfan Radarma" userId="cf428174-95ba-4576-8554-3a3b8ffa52b7" providerId="ADAL" clId="{A288730F-E0A8-45E1-91E7-B3D41E7B674B}" dt="2024-06-20T10:28:29.254" v="88" actId="20577"/>
          <ac:spMkLst>
            <pc:docMk/>
            <pc:sldMk cId="3650510589" sldId="301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A288730F-E0A8-45E1-91E7-B3D41E7B674B}" dt="2024-06-20T10:40:01.496" v="738" actId="20577"/>
          <ac:spMkLst>
            <pc:docMk/>
            <pc:sldMk cId="3650510589" sldId="301"/>
            <ac:spMk id="7" creationId="{154F5BC8-3479-4B4F-B081-83F623053372}"/>
          </ac:spMkLst>
        </pc:spChg>
      </pc:sldChg>
      <pc:sldChg chg="modSp new mod">
        <pc:chgData name="Teuku Raja Irfan Radarma" userId="cf428174-95ba-4576-8554-3a3b8ffa52b7" providerId="ADAL" clId="{A288730F-E0A8-45E1-91E7-B3D41E7B674B}" dt="2024-06-20T10:58:35.299" v="1663" actId="20577"/>
        <pc:sldMkLst>
          <pc:docMk/>
          <pc:sldMk cId="956267694" sldId="302"/>
        </pc:sldMkLst>
        <pc:spChg chg="mod">
          <ac:chgData name="Teuku Raja Irfan Radarma" userId="cf428174-95ba-4576-8554-3a3b8ffa52b7" providerId="ADAL" clId="{A288730F-E0A8-45E1-91E7-B3D41E7B674B}" dt="2024-06-20T10:58:35.299" v="1663" actId="20577"/>
          <ac:spMkLst>
            <pc:docMk/>
            <pc:sldMk cId="956267694" sldId="302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0:46:53.414" v="1114" actId="27636"/>
          <ac:spMkLst>
            <pc:docMk/>
            <pc:sldMk cId="956267694" sldId="302"/>
            <ac:spMk id="4" creationId="{2ABB5E6D-0FB6-4BD8-B130-EDD8E5BDD3A6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0:58:37.331" v="1665" actId="20577"/>
        <pc:sldMkLst>
          <pc:docMk/>
          <pc:sldMk cId="174958512" sldId="303"/>
        </pc:sldMkLst>
        <pc:spChg chg="mod">
          <ac:chgData name="Teuku Raja Irfan Radarma" userId="cf428174-95ba-4576-8554-3a3b8ffa52b7" providerId="ADAL" clId="{A288730F-E0A8-45E1-91E7-B3D41E7B674B}" dt="2024-06-20T10:58:37.331" v="1665" actId="20577"/>
          <ac:spMkLst>
            <pc:docMk/>
            <pc:sldMk cId="174958512" sldId="303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0:52:25.231" v="1419" actId="20577"/>
          <ac:spMkLst>
            <pc:docMk/>
            <pc:sldMk cId="174958512" sldId="303"/>
            <ac:spMk id="4" creationId="{2ABB5E6D-0FB6-4BD8-B130-EDD8E5BDD3A6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1:03:24.288" v="1970" actId="20577"/>
        <pc:sldMkLst>
          <pc:docMk/>
          <pc:sldMk cId="1168703726" sldId="304"/>
        </pc:sldMkLst>
        <pc:spChg chg="mod">
          <ac:chgData name="Teuku Raja Irfan Radarma" userId="cf428174-95ba-4576-8554-3a3b8ffa52b7" providerId="ADAL" clId="{A288730F-E0A8-45E1-91E7-B3D41E7B674B}" dt="2024-06-20T10:58:39.515" v="1667" actId="20577"/>
          <ac:spMkLst>
            <pc:docMk/>
            <pc:sldMk cId="1168703726" sldId="304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03:24.288" v="1970" actId="20577"/>
          <ac:spMkLst>
            <pc:docMk/>
            <pc:sldMk cId="1168703726" sldId="304"/>
            <ac:spMk id="4" creationId="{2ABB5E6D-0FB6-4BD8-B130-EDD8E5BDD3A6}"/>
          </ac:spMkLst>
        </pc:spChg>
      </pc:sldChg>
      <pc:sldChg chg="addSp modSp new mod">
        <pc:chgData name="Teuku Raja Irfan Radarma" userId="cf428174-95ba-4576-8554-3a3b8ffa52b7" providerId="ADAL" clId="{A288730F-E0A8-45E1-91E7-B3D41E7B674B}" dt="2024-06-20T11:12:24.353" v="2817" actId="14100"/>
        <pc:sldMkLst>
          <pc:docMk/>
          <pc:sldMk cId="4238998243" sldId="305"/>
        </pc:sldMkLst>
        <pc:spChg chg="mod">
          <ac:chgData name="Teuku Raja Irfan Radarma" userId="cf428174-95ba-4576-8554-3a3b8ffa52b7" providerId="ADAL" clId="{A288730F-E0A8-45E1-91E7-B3D41E7B674B}" dt="2024-06-20T11:06:42.280" v="2120" actId="20577"/>
          <ac:spMkLst>
            <pc:docMk/>
            <pc:sldMk cId="4238998243" sldId="305"/>
            <ac:spMk id="2" creationId="{5CEB0A9A-2E27-4775-9125-E45E139D6A4B}"/>
          </ac:spMkLst>
        </pc:spChg>
        <pc:spChg chg="mod">
          <ac:chgData name="Teuku Raja Irfan Radarma" userId="cf428174-95ba-4576-8554-3a3b8ffa52b7" providerId="ADAL" clId="{A288730F-E0A8-45E1-91E7-B3D41E7B674B}" dt="2024-06-20T11:10:32.288" v="2542" actId="20577"/>
          <ac:spMkLst>
            <pc:docMk/>
            <pc:sldMk cId="4238998243" sldId="305"/>
            <ac:spMk id="3" creationId="{51DF9ED7-4F5A-4018-B5D3-F14910797EFC}"/>
          </ac:spMkLst>
        </pc:spChg>
        <pc:spChg chg="add mod">
          <ac:chgData name="Teuku Raja Irfan Radarma" userId="cf428174-95ba-4576-8554-3a3b8ffa52b7" providerId="ADAL" clId="{A288730F-E0A8-45E1-91E7-B3D41E7B674B}" dt="2024-06-20T11:07:02.590" v="2173" actId="114"/>
          <ac:spMkLst>
            <pc:docMk/>
            <pc:sldMk cId="4238998243" sldId="305"/>
            <ac:spMk id="5" creationId="{60B4DF6D-7B21-4DF1-9230-BC97C174C3AF}"/>
          </ac:spMkLst>
        </pc:spChg>
        <pc:spChg chg="add mod">
          <ac:chgData name="Teuku Raja Irfan Radarma" userId="cf428174-95ba-4576-8554-3a3b8ffa52b7" providerId="ADAL" clId="{A288730F-E0A8-45E1-91E7-B3D41E7B674B}" dt="2024-06-20T11:10:15.547" v="2536" actId="1076"/>
          <ac:spMkLst>
            <pc:docMk/>
            <pc:sldMk cId="4238998243" sldId="305"/>
            <ac:spMk id="6" creationId="{81682CC7-4BA4-430D-AA14-FF247694DA98}"/>
          </ac:spMkLst>
        </pc:spChg>
        <pc:spChg chg="add mod">
          <ac:chgData name="Teuku Raja Irfan Radarma" userId="cf428174-95ba-4576-8554-3a3b8ffa52b7" providerId="ADAL" clId="{A288730F-E0A8-45E1-91E7-B3D41E7B674B}" dt="2024-06-20T11:10:18.339" v="2537" actId="1076"/>
          <ac:spMkLst>
            <pc:docMk/>
            <pc:sldMk cId="4238998243" sldId="305"/>
            <ac:spMk id="7" creationId="{D35C2E6F-936C-4104-8999-F89CD9314441}"/>
          </ac:spMkLst>
        </pc:spChg>
        <pc:spChg chg="add mod">
          <ac:chgData name="Teuku Raja Irfan Radarma" userId="cf428174-95ba-4576-8554-3a3b8ffa52b7" providerId="ADAL" clId="{A288730F-E0A8-45E1-91E7-B3D41E7B674B}" dt="2024-06-20T11:10:23.445" v="2540" actId="1076"/>
          <ac:spMkLst>
            <pc:docMk/>
            <pc:sldMk cId="4238998243" sldId="305"/>
            <ac:spMk id="8" creationId="{F3C652A8-8D9C-4E4C-A778-269CA7A4BA2F}"/>
          </ac:spMkLst>
        </pc:spChg>
        <pc:spChg chg="add mod">
          <ac:chgData name="Teuku Raja Irfan Radarma" userId="cf428174-95ba-4576-8554-3a3b8ffa52b7" providerId="ADAL" clId="{A288730F-E0A8-45E1-91E7-B3D41E7B674B}" dt="2024-06-20T11:12:24.353" v="2817" actId="14100"/>
          <ac:spMkLst>
            <pc:docMk/>
            <pc:sldMk cId="4238998243" sldId="305"/>
            <ac:spMk id="9" creationId="{EFD23041-4D3F-4AC4-88D4-B792B15D0C8E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1:20:04.172" v="3691" actId="313"/>
        <pc:sldMkLst>
          <pc:docMk/>
          <pc:sldMk cId="1341250431" sldId="306"/>
        </pc:sldMkLst>
        <pc:spChg chg="mod">
          <ac:chgData name="Teuku Raja Irfan Radarma" userId="cf428174-95ba-4576-8554-3a3b8ffa52b7" providerId="ADAL" clId="{A288730F-E0A8-45E1-91E7-B3D41E7B674B}" dt="2024-06-20T11:13:59.443" v="2986" actId="20577"/>
          <ac:spMkLst>
            <pc:docMk/>
            <pc:sldMk cId="1341250431" sldId="306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20:04.172" v="3691" actId="313"/>
          <ac:spMkLst>
            <pc:docMk/>
            <pc:sldMk cId="1341250431" sldId="306"/>
            <ac:spMk id="4" creationId="{2ABB5E6D-0FB6-4BD8-B130-EDD8E5BDD3A6}"/>
          </ac:spMkLst>
        </pc:spChg>
      </pc:sldChg>
      <pc:sldChg chg="modSp new mod">
        <pc:chgData name="Teuku Raja Irfan Radarma" userId="cf428174-95ba-4576-8554-3a3b8ffa52b7" providerId="ADAL" clId="{A288730F-E0A8-45E1-91E7-B3D41E7B674B}" dt="2024-06-20T11:18:04.141" v="3438" actId="1076"/>
        <pc:sldMkLst>
          <pc:docMk/>
          <pc:sldMk cId="2702483664" sldId="307"/>
        </pc:sldMkLst>
        <pc:spChg chg="mod">
          <ac:chgData name="Teuku Raja Irfan Radarma" userId="cf428174-95ba-4576-8554-3a3b8ffa52b7" providerId="ADAL" clId="{A288730F-E0A8-45E1-91E7-B3D41E7B674B}" dt="2024-06-20T11:14:33.323" v="3016" actId="20577"/>
          <ac:spMkLst>
            <pc:docMk/>
            <pc:sldMk cId="2702483664" sldId="307"/>
            <ac:spMk id="2" creationId="{23A273A1-56DD-4E7E-B0FB-D25D9DE82DC1}"/>
          </ac:spMkLst>
        </pc:spChg>
        <pc:spChg chg="mod">
          <ac:chgData name="Teuku Raja Irfan Radarma" userId="cf428174-95ba-4576-8554-3a3b8ffa52b7" providerId="ADAL" clId="{A288730F-E0A8-45E1-91E7-B3D41E7B674B}" dt="2024-06-20T11:18:04.141" v="3438" actId="1076"/>
          <ac:spMkLst>
            <pc:docMk/>
            <pc:sldMk cId="2702483664" sldId="307"/>
            <ac:spMk id="3" creationId="{3CBB24A3-CDFF-42D6-8B23-DB081FB0D8FF}"/>
          </ac:spMkLst>
        </pc:spChg>
      </pc:sldChg>
      <pc:sldChg chg="addSp modSp add mod">
        <pc:chgData name="Teuku Raja Irfan Radarma" userId="cf428174-95ba-4576-8554-3a3b8ffa52b7" providerId="ADAL" clId="{A288730F-E0A8-45E1-91E7-B3D41E7B674B}" dt="2024-06-20T11:33:53.463" v="3823" actId="1076"/>
        <pc:sldMkLst>
          <pc:docMk/>
          <pc:sldMk cId="2845739038" sldId="308"/>
        </pc:sldMkLst>
        <pc:spChg chg="mod">
          <ac:chgData name="Teuku Raja Irfan Radarma" userId="cf428174-95ba-4576-8554-3a3b8ffa52b7" providerId="ADAL" clId="{A288730F-E0A8-45E1-91E7-B3D41E7B674B}" dt="2024-06-20T11:20:20.339" v="3693" actId="20577"/>
          <ac:spMkLst>
            <pc:docMk/>
            <pc:sldMk cId="2845739038" sldId="308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33:44.942" v="3820" actId="20577"/>
          <ac:spMkLst>
            <pc:docMk/>
            <pc:sldMk cId="2845739038" sldId="308"/>
            <ac:spMk id="4" creationId="{2ABB5E6D-0FB6-4BD8-B130-EDD8E5BDD3A6}"/>
          </ac:spMkLst>
        </pc:spChg>
        <pc:picChg chg="add mod">
          <ac:chgData name="Teuku Raja Irfan Radarma" userId="cf428174-95ba-4576-8554-3a3b8ffa52b7" providerId="ADAL" clId="{A288730F-E0A8-45E1-91E7-B3D41E7B674B}" dt="2024-06-20T11:33:53.463" v="3823" actId="1076"/>
          <ac:picMkLst>
            <pc:docMk/>
            <pc:sldMk cId="2845739038" sldId="308"/>
            <ac:picMk id="6" creationId="{27081FB1-6AB0-4E2C-874A-AB4896B1C0B4}"/>
          </ac:picMkLst>
        </pc:picChg>
      </pc:sldChg>
    </pc:docChg>
  </pc:docChgLst>
  <pc:docChgLst>
    <pc:chgData name="Teuku Raja Irfan Radarma" userId="cf428174-95ba-4576-8554-3a3b8ffa52b7" providerId="ADAL" clId="{7963B2E8-FBDF-4E2F-AEEE-28CEEAAA31FC}"/>
    <pc:docChg chg="undo custSel addSld delSld modSld sldOrd">
      <pc:chgData name="Teuku Raja Irfan Radarma" userId="cf428174-95ba-4576-8554-3a3b8ffa52b7" providerId="ADAL" clId="{7963B2E8-FBDF-4E2F-AEEE-28CEEAAA31FC}" dt="2024-03-24T04:11:46.281" v="1883" actId="47"/>
      <pc:docMkLst>
        <pc:docMk/>
      </pc:docMkLst>
      <pc:sldChg chg="modSp mod">
        <pc:chgData name="Teuku Raja Irfan Radarma" userId="cf428174-95ba-4576-8554-3a3b8ffa52b7" providerId="ADAL" clId="{7963B2E8-FBDF-4E2F-AEEE-28CEEAAA31FC}" dt="2024-03-23T20:41:10.245" v="24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7963B2E8-FBDF-4E2F-AEEE-28CEEAAA31FC}" dt="2024-03-23T20:41:10.245" v="24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7963B2E8-FBDF-4E2F-AEEE-28CEEAAA31FC}" dt="2024-03-23T20:41:04.103" v="1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3:32:55.935" v="929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7963B2E8-FBDF-4E2F-AEEE-28CEEAAA31FC}" dt="2024-03-23T23:32:55.935" v="929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2:55:13.691" v="782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7963B2E8-FBDF-4E2F-AEEE-28CEEAAA31FC}" dt="2024-03-23T22:55:13.691" v="782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7963B2E8-FBDF-4E2F-AEEE-28CEEAAA31FC}" dt="2024-03-23T22:13:08.785" v="301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57847258" sldId="270"/>
        </pc:sldMkLst>
      </pc:sldChg>
      <pc:sldChg chg="modSp mod">
        <pc:chgData name="Teuku Raja Irfan Radarma" userId="cf428174-95ba-4576-8554-3a3b8ffa52b7" providerId="ADAL" clId="{7963B2E8-FBDF-4E2F-AEEE-28CEEAAA31FC}" dt="2024-03-23T22:12:17.917" v="169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7963B2E8-FBDF-4E2F-AEEE-28CEEAAA31FC}" dt="2024-03-23T22:12:17.917" v="169" actId="207"/>
          <ac:spMkLst>
            <pc:docMk/>
            <pc:sldMk cId="3722240106" sldId="278"/>
            <ac:spMk id="64" creationId="{C5A53A20-A941-4531-8593-0A7B3A41BBF9}"/>
          </ac:spMkLst>
        </pc:spChg>
        <pc:spChg chg="mod">
          <ac:chgData name="Teuku Raja Irfan Radarma" userId="cf428174-95ba-4576-8554-3a3b8ffa52b7" providerId="ADAL" clId="{7963B2E8-FBDF-4E2F-AEEE-28CEEAAA31FC}" dt="2024-03-23T22:12:13.026" v="168" actId="207"/>
          <ac:spMkLst>
            <pc:docMk/>
            <pc:sldMk cId="3722240106" sldId="278"/>
            <ac:spMk id="66" creationId="{39531F7F-A1E4-4804-8E24-D3A846B8D616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165028976" sldId="27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73052231" sldId="338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659406012" sldId="33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451480891" sldId="340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857162080" sldId="341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05888824" sldId="342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9992873" sldId="343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857491252" sldId="344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04349840" sldId="345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286525469" sldId="347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87141962" sldId="348"/>
        </pc:sldMkLst>
      </pc:sldChg>
      <pc:sldChg chg="del">
        <pc:chgData name="Teuku Raja Irfan Radarma" userId="cf428174-95ba-4576-8554-3a3b8ffa52b7" providerId="ADAL" clId="{7963B2E8-FBDF-4E2F-AEEE-28CEEAAA31FC}" dt="2024-03-24T04:11:46.281" v="1883" actId="47"/>
        <pc:sldMkLst>
          <pc:docMk/>
          <pc:sldMk cId="2683767288" sldId="350"/>
        </pc:sldMkLst>
      </pc:sldChg>
      <pc:sldChg chg="addSp delSp modSp new mod">
        <pc:chgData name="Teuku Raja Irfan Radarma" userId="cf428174-95ba-4576-8554-3a3b8ffa52b7" providerId="ADAL" clId="{7963B2E8-FBDF-4E2F-AEEE-28CEEAAA31FC}" dt="2024-03-23T22:52:42.136" v="771" actId="1076"/>
        <pc:sldMkLst>
          <pc:docMk/>
          <pc:sldMk cId="902416801" sldId="351"/>
        </pc:sldMkLst>
        <pc:spChg chg="mod">
          <ac:chgData name="Teuku Raja Irfan Radarma" userId="cf428174-95ba-4576-8554-3a3b8ffa52b7" providerId="ADAL" clId="{7963B2E8-FBDF-4E2F-AEEE-28CEEAAA31FC}" dt="2024-03-23T22:13:59.386" v="330" actId="20577"/>
          <ac:spMkLst>
            <pc:docMk/>
            <pc:sldMk cId="902416801" sldId="351"/>
            <ac:spMk id="2" creationId="{3927B70E-8B5A-870F-044B-17258794505C}"/>
          </ac:spMkLst>
        </pc:spChg>
        <pc:spChg chg="del">
          <ac:chgData name="Teuku Raja Irfan Radarma" userId="cf428174-95ba-4576-8554-3a3b8ffa52b7" providerId="ADAL" clId="{7963B2E8-FBDF-4E2F-AEEE-28CEEAAA31FC}" dt="2024-03-23T22:37:51.340" v="341" actId="478"/>
          <ac:spMkLst>
            <pc:docMk/>
            <pc:sldMk cId="902416801" sldId="351"/>
            <ac:spMk id="3" creationId="{B1E80882-0F31-F17A-91CD-62D5377B5F64}"/>
          </ac:spMkLst>
        </pc:spChg>
        <pc:spChg chg="add mod">
          <ac:chgData name="Teuku Raja Irfan Radarma" userId="cf428174-95ba-4576-8554-3a3b8ffa52b7" providerId="ADAL" clId="{7963B2E8-FBDF-4E2F-AEEE-28CEEAAA31FC}" dt="2024-03-23T22:52:42.136" v="771" actId="1076"/>
          <ac:spMkLst>
            <pc:docMk/>
            <pc:sldMk cId="902416801" sldId="351"/>
            <ac:spMk id="9" creationId="{186EA0B5-7AB5-4F45-8CAE-1F1C4E57C142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2:06.132" v="644" actId="1076"/>
          <ac:graphicFrameMkLst>
            <pc:docMk/>
            <pc:sldMk cId="902416801" sldId="351"/>
            <ac:graphicFrameMk id="5" creationId="{FBC783F8-BEC4-732F-1304-829265C98D4F}"/>
          </ac:graphicFrameMkLst>
        </pc:graphicFrameChg>
        <pc:graphicFrameChg chg="add mod">
          <ac:chgData name="Teuku Raja Irfan Radarma" userId="cf428174-95ba-4576-8554-3a3b8ffa52b7" providerId="ADAL" clId="{7963B2E8-FBDF-4E2F-AEEE-28CEEAAA31FC}" dt="2024-03-23T22:40:50.859" v="634" actId="571"/>
          <ac:graphicFrameMkLst>
            <pc:docMk/>
            <pc:sldMk cId="902416801" sldId="351"/>
            <ac:graphicFrameMk id="6" creationId="{BEF69573-7B83-D6C0-3427-A891D8A32554}"/>
          </ac:graphicFrameMkLst>
        </pc:graphicFrameChg>
        <pc:graphicFrameChg chg="add mod modGraphic">
          <ac:chgData name="Teuku Raja Irfan Radarma" userId="cf428174-95ba-4576-8554-3a3b8ffa52b7" providerId="ADAL" clId="{7963B2E8-FBDF-4E2F-AEEE-28CEEAAA31FC}" dt="2024-03-23T22:42:23.109" v="650" actId="1076"/>
          <ac:graphicFrameMkLst>
            <pc:docMk/>
            <pc:sldMk cId="902416801" sldId="351"/>
            <ac:graphicFrameMk id="7" creationId="{56243B5F-6C6C-2D02-D788-B75251D36267}"/>
          </ac:graphicFrameMkLst>
        </pc:graphicFrameChg>
      </pc:sldChg>
      <pc:sldChg chg="addSp delSp modSp new mod">
        <pc:chgData name="Teuku Raja Irfan Radarma" userId="cf428174-95ba-4576-8554-3a3b8ffa52b7" providerId="ADAL" clId="{7963B2E8-FBDF-4E2F-AEEE-28CEEAAA31FC}" dt="2024-03-23T22:49:31.898" v="737" actId="14100"/>
        <pc:sldMkLst>
          <pc:docMk/>
          <pc:sldMk cId="1943788893" sldId="352"/>
        </pc:sldMkLst>
        <pc:spChg chg="mod">
          <ac:chgData name="Teuku Raja Irfan Radarma" userId="cf428174-95ba-4576-8554-3a3b8ffa52b7" providerId="ADAL" clId="{7963B2E8-FBDF-4E2F-AEEE-28CEEAAA31FC}" dt="2024-03-23T22:44:51.292" v="678" actId="20577"/>
          <ac:spMkLst>
            <pc:docMk/>
            <pc:sldMk cId="1943788893" sldId="352"/>
            <ac:spMk id="2" creationId="{7FB2E284-D86F-B2E0-D8BA-BCD8B58013F6}"/>
          </ac:spMkLst>
        </pc:spChg>
        <pc:spChg chg="del mod">
          <ac:chgData name="Teuku Raja Irfan Radarma" userId="cf428174-95ba-4576-8554-3a3b8ffa52b7" providerId="ADAL" clId="{7963B2E8-FBDF-4E2F-AEEE-28CEEAAA31FC}" dt="2024-03-23T22:48:58.554" v="728" actId="478"/>
          <ac:spMkLst>
            <pc:docMk/>
            <pc:sldMk cId="1943788893" sldId="352"/>
            <ac:spMk id="3" creationId="{88FE7321-A05C-137B-6E22-6480097AE276}"/>
          </ac:spMkLst>
        </pc:spChg>
        <pc:spChg chg="add del mod">
          <ac:chgData name="Teuku Raja Irfan Radarma" userId="cf428174-95ba-4576-8554-3a3b8ffa52b7" providerId="ADAL" clId="{7963B2E8-FBDF-4E2F-AEEE-28CEEAAA31FC}" dt="2024-03-23T22:49:00.663" v="729" actId="478"/>
          <ac:spMkLst>
            <pc:docMk/>
            <pc:sldMk cId="1943788893" sldId="352"/>
            <ac:spMk id="7" creationId="{F3A16FB4-7BA1-2C9E-42DC-64BC253AEEBE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9:31.898" v="737" actId="14100"/>
          <ac:graphicFrameMkLst>
            <pc:docMk/>
            <pc:sldMk cId="1943788893" sldId="352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06.706" v="764" actId="2165"/>
        <pc:sldMkLst>
          <pc:docMk/>
          <pc:sldMk cId="73170325" sldId="353"/>
        </pc:sldMkLst>
        <pc:spChg chg="mod">
          <ac:chgData name="Teuku Raja Irfan Radarma" userId="cf428174-95ba-4576-8554-3a3b8ffa52b7" providerId="ADAL" clId="{7963B2E8-FBDF-4E2F-AEEE-28CEEAAA31FC}" dt="2024-03-23T22:49:54.929" v="744" actId="20577"/>
          <ac:spMkLst>
            <pc:docMk/>
            <pc:sldMk cId="73170325" sldId="353"/>
            <ac:spMk id="2" creationId="{7FB2E284-D86F-B2E0-D8BA-BCD8B58013F6}"/>
          </ac:spMkLst>
        </pc:spChg>
        <pc:graphicFrameChg chg="mod modGraphic">
          <ac:chgData name="Teuku Raja Irfan Radarma" userId="cf428174-95ba-4576-8554-3a3b8ffa52b7" providerId="ADAL" clId="{7963B2E8-FBDF-4E2F-AEEE-28CEEAAA31FC}" dt="2024-03-23T22:52:06.706" v="764" actId="2165"/>
          <ac:graphicFrameMkLst>
            <pc:docMk/>
            <pc:sldMk cId="73170325" sldId="353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21.576" v="769" actId="20577"/>
        <pc:sldMkLst>
          <pc:docMk/>
          <pc:sldMk cId="3626562259" sldId="354"/>
        </pc:sldMkLst>
        <pc:spChg chg="mod">
          <ac:chgData name="Teuku Raja Irfan Radarma" userId="cf428174-95ba-4576-8554-3a3b8ffa52b7" providerId="ADAL" clId="{7963B2E8-FBDF-4E2F-AEEE-28CEEAAA31FC}" dt="2024-03-23T22:52:21.576" v="769" actId="20577"/>
          <ac:spMkLst>
            <pc:docMk/>
            <pc:sldMk cId="3626562259" sldId="354"/>
            <ac:spMk id="2" creationId="{7FB2E284-D86F-B2E0-D8BA-BCD8B58013F6}"/>
          </ac:spMkLst>
        </pc:spChg>
        <pc:graphicFrameChg chg="modGraphic">
          <ac:chgData name="Teuku Raja Irfan Radarma" userId="cf428174-95ba-4576-8554-3a3b8ffa52b7" providerId="ADAL" clId="{7963B2E8-FBDF-4E2F-AEEE-28CEEAAA31FC}" dt="2024-03-23T22:52:11.488" v="765" actId="2165"/>
          <ac:graphicFrameMkLst>
            <pc:docMk/>
            <pc:sldMk cId="3626562259" sldId="354"/>
            <ac:graphicFrameMk id="5" creationId="{96842CA9-6670-A878-22F1-A7F69EBDD3CC}"/>
          </ac:graphicFrameMkLst>
        </pc:graphicFrameChg>
      </pc:sldChg>
      <pc:sldChg chg="modSp new mod">
        <pc:chgData name="Teuku Raja Irfan Radarma" userId="cf428174-95ba-4576-8554-3a3b8ffa52b7" providerId="ADAL" clId="{7963B2E8-FBDF-4E2F-AEEE-28CEEAAA31FC}" dt="2024-03-23T23:32:37.121" v="886" actId="20577"/>
        <pc:sldMkLst>
          <pc:docMk/>
          <pc:sldMk cId="1779853274" sldId="355"/>
        </pc:sldMkLst>
        <pc:spChg chg="mod">
          <ac:chgData name="Teuku Raja Irfan Radarma" userId="cf428174-95ba-4576-8554-3a3b8ffa52b7" providerId="ADAL" clId="{7963B2E8-FBDF-4E2F-AEEE-28CEEAAA31FC}" dt="2024-03-23T23:32:24.835" v="863" actId="20577"/>
          <ac:spMkLst>
            <pc:docMk/>
            <pc:sldMk cId="1779853274" sldId="355"/>
            <ac:spMk id="2" creationId="{D34CE737-99B1-52F6-10FE-941392542793}"/>
          </ac:spMkLst>
        </pc:spChg>
        <pc:spChg chg="mod">
          <ac:chgData name="Teuku Raja Irfan Radarma" userId="cf428174-95ba-4576-8554-3a3b8ffa52b7" providerId="ADAL" clId="{7963B2E8-FBDF-4E2F-AEEE-28CEEAAA31FC}" dt="2024-03-23T23:32:37.121" v="886" actId="20577"/>
          <ac:spMkLst>
            <pc:docMk/>
            <pc:sldMk cId="1779853274" sldId="355"/>
            <ac:spMk id="3" creationId="{5D94C0FF-D45E-6285-07AD-7A7CBC96473B}"/>
          </ac:spMkLst>
        </pc:spChg>
      </pc:sldChg>
      <pc:sldChg chg="new del">
        <pc:chgData name="Teuku Raja Irfan Radarma" userId="cf428174-95ba-4576-8554-3a3b8ffa52b7" providerId="ADAL" clId="{7963B2E8-FBDF-4E2F-AEEE-28CEEAAA31FC}" dt="2024-03-23T23:32:08.802" v="812" actId="680"/>
        <pc:sldMkLst>
          <pc:docMk/>
          <pc:sldMk cId="2947810459" sldId="355"/>
        </pc:sldMkLst>
      </pc:sldChg>
      <pc:sldChg chg="modSp new mod ord">
        <pc:chgData name="Teuku Raja Irfan Radarma" userId="cf428174-95ba-4576-8554-3a3b8ffa52b7" providerId="ADAL" clId="{7963B2E8-FBDF-4E2F-AEEE-28CEEAAA31FC}" dt="2024-03-23T23:33:14.506" v="999" actId="20577"/>
        <pc:sldMkLst>
          <pc:docMk/>
          <pc:sldMk cId="644787979" sldId="356"/>
        </pc:sldMkLst>
        <pc:spChg chg="mod">
          <ac:chgData name="Teuku Raja Irfan Radarma" userId="cf428174-95ba-4576-8554-3a3b8ffa52b7" providerId="ADAL" clId="{7963B2E8-FBDF-4E2F-AEEE-28CEEAAA31FC}" dt="2024-03-23T23:33:10.969" v="984" actId="20577"/>
          <ac:spMkLst>
            <pc:docMk/>
            <pc:sldMk cId="644787979" sldId="356"/>
            <ac:spMk id="2" creationId="{1B5296E0-3715-9E62-299F-CC256B3BEC49}"/>
          </ac:spMkLst>
        </pc:spChg>
        <pc:spChg chg="mod">
          <ac:chgData name="Teuku Raja Irfan Radarma" userId="cf428174-95ba-4576-8554-3a3b8ffa52b7" providerId="ADAL" clId="{7963B2E8-FBDF-4E2F-AEEE-28CEEAAA31FC}" dt="2024-03-23T23:33:14.506" v="999" actId="20577"/>
          <ac:spMkLst>
            <pc:docMk/>
            <pc:sldMk cId="644787979" sldId="356"/>
            <ac:spMk id="3" creationId="{A096F501-400E-88A5-F85E-3E2FB217BFA0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3T23:34:19.232" v="1003" actId="27636"/>
        <pc:sldMkLst>
          <pc:docMk/>
          <pc:sldMk cId="54813923" sldId="357"/>
        </pc:sldMkLst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2" creationId="{72AE059D-BF64-B8DB-DFB0-E6234820BC7D}"/>
          </ac:spMkLst>
        </pc:spChg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3" creationId="{1BBBCA9D-8B81-84BF-038A-E2A0BC919352}"/>
          </ac:spMkLst>
        </pc:spChg>
        <pc:spChg chg="add mod">
          <ac:chgData name="Teuku Raja Irfan Radarma" userId="cf428174-95ba-4576-8554-3a3b8ffa52b7" providerId="ADAL" clId="{7963B2E8-FBDF-4E2F-AEEE-28CEEAAA31FC}" dt="2024-03-23T23:34:19.232" v="1003" actId="27636"/>
          <ac:spMkLst>
            <pc:docMk/>
            <pc:sldMk cId="54813923" sldId="357"/>
            <ac:spMk id="5" creationId="{7BBC77D1-8E43-8C33-4794-A47E6FAE2571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8" creationId="{CBA6C212-982A-BDB8-32EB-EB23801560D5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9" creationId="{203E669D-A3AF-B1E9-4576-0BB1EB3DDA90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10" creationId="{948E8C18-A576-E913-F864-1D0FB050FE91}"/>
          </ac:spMkLst>
        </pc:sp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6" creationId="{8780AD1E-92F8-27A3-E12A-42DD47B06983}"/>
          </ac:picMkLst>
        </pc:pic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7" creationId="{DABEB159-2DE9-AFDC-DE4B-537DF4132EF0}"/>
          </ac:picMkLst>
        </pc:picChg>
        <pc:cxnChg chg="add mod">
          <ac:chgData name="Teuku Raja Irfan Radarma" userId="cf428174-95ba-4576-8554-3a3b8ffa52b7" providerId="ADAL" clId="{7963B2E8-FBDF-4E2F-AEEE-28CEEAAA31FC}" dt="2024-03-23T23:34:19.073" v="1002"/>
          <ac:cxnSpMkLst>
            <pc:docMk/>
            <pc:sldMk cId="54813923" sldId="357"/>
            <ac:cxnSpMk id="11" creationId="{0BF5BC50-7AEE-D7DB-AE92-A8A1BE10FC18}"/>
          </ac:cxnSpMkLst>
        </pc:cxnChg>
      </pc:sldChg>
      <pc:sldChg chg="addSp delSp modSp new del mod">
        <pc:chgData name="Teuku Raja Irfan Radarma" userId="cf428174-95ba-4576-8554-3a3b8ffa52b7" providerId="ADAL" clId="{7963B2E8-FBDF-4E2F-AEEE-28CEEAAA31FC}" dt="2024-03-24T00:36:36.096" v="1011" actId="47"/>
        <pc:sldMkLst>
          <pc:docMk/>
          <pc:sldMk cId="4000529978" sldId="358"/>
        </pc:sldMkLst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2" creationId="{772B2DD6-4BC2-279A-4425-8B95D5E7C62F}"/>
          </ac:spMkLst>
        </pc:spChg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3" creationId="{C324D0DD-500B-8B64-BE4C-3D2F2D7E28A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5" creationId="{EAB8AF55-9CCC-DE7E-01BA-72CF74C4114D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6" creationId="{AC5008E4-A4B6-16AE-E2B2-70B57C3952B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7" creationId="{3B5947ED-D2CE-99BC-545E-F39689981637}"/>
          </ac:spMkLst>
        </pc:spChg>
        <pc:spChg chg="add mod">
          <ac:chgData name="Teuku Raja Irfan Radarma" userId="cf428174-95ba-4576-8554-3a3b8ffa52b7" providerId="ADAL" clId="{7963B2E8-FBDF-4E2F-AEEE-28CEEAAA31FC}" dt="2024-03-24T00:00:23.975" v="1010" actId="20577"/>
          <ac:spMkLst>
            <pc:docMk/>
            <pc:sldMk cId="4000529978" sldId="358"/>
            <ac:spMk id="8" creationId="{FCBA15D0-4DFB-1766-4251-C190867C3BA2}"/>
          </ac:spMkLst>
        </pc:spChg>
        <pc:spChg chg="add mod">
          <ac:chgData name="Teuku Raja Irfan Radarma" userId="cf428174-95ba-4576-8554-3a3b8ffa52b7" providerId="ADAL" clId="{7963B2E8-FBDF-4E2F-AEEE-28CEEAAA31FC}" dt="2024-03-24T00:00:22.053" v="1009"/>
          <ac:spMkLst>
            <pc:docMk/>
            <pc:sldMk cId="4000529978" sldId="358"/>
            <ac:spMk id="9" creationId="{85EEB744-F439-9FBE-E9ED-8249041272E7}"/>
          </ac:spMkLst>
        </pc:spChg>
      </pc:sldChg>
      <pc:sldChg chg="modSp add del mod ord">
        <pc:chgData name="Teuku Raja Irfan Radarma" userId="cf428174-95ba-4576-8554-3a3b8ffa52b7" providerId="ADAL" clId="{7963B2E8-FBDF-4E2F-AEEE-28CEEAAA31FC}" dt="2024-03-24T01:57:50.798" v="1501" actId="47"/>
        <pc:sldMkLst>
          <pc:docMk/>
          <pc:sldMk cId="3019965561" sldId="364"/>
        </pc:sldMkLst>
        <pc:spChg chg="mod">
          <ac:chgData name="Teuku Raja Irfan Radarma" userId="cf428174-95ba-4576-8554-3a3b8ffa52b7" providerId="ADAL" clId="{7963B2E8-FBDF-4E2F-AEEE-28CEEAAA31FC}" dt="2024-03-23T23:59:43.251" v="1007" actId="27636"/>
          <ac:spMkLst>
            <pc:docMk/>
            <pc:sldMk cId="3019965561" sldId="364"/>
            <ac:spMk id="2" creationId="{2B7D1F8E-48FE-488B-A9FF-5984CD8E40B3}"/>
          </ac:spMkLst>
        </pc:spChg>
      </pc:sldChg>
      <pc:sldChg chg="modSp new del mod">
        <pc:chgData name="Teuku Raja Irfan Radarma" userId="cf428174-95ba-4576-8554-3a3b8ffa52b7" providerId="ADAL" clId="{7963B2E8-FBDF-4E2F-AEEE-28CEEAAA31FC}" dt="2024-03-24T03:45:38.604" v="1563" actId="47"/>
        <pc:sldMkLst>
          <pc:docMk/>
          <pc:sldMk cId="1001096220" sldId="365"/>
        </pc:sldMkLst>
        <pc:spChg chg="mod">
          <ac:chgData name="Teuku Raja Irfan Radarma" userId="cf428174-95ba-4576-8554-3a3b8ffa52b7" providerId="ADAL" clId="{7963B2E8-FBDF-4E2F-AEEE-28CEEAAA31FC}" dt="2024-03-24T00:36:52.318" v="1063" actId="20577"/>
          <ac:spMkLst>
            <pc:docMk/>
            <pc:sldMk cId="1001096220" sldId="365"/>
            <ac:spMk id="2" creationId="{8EB2DA36-68EB-6204-03BA-7475BCC1CE98}"/>
          </ac:spMkLst>
        </pc:spChg>
      </pc:sldChg>
      <pc:sldChg chg="modSp new mod ord">
        <pc:chgData name="Teuku Raja Irfan Radarma" userId="cf428174-95ba-4576-8554-3a3b8ffa52b7" providerId="ADAL" clId="{7963B2E8-FBDF-4E2F-AEEE-28CEEAAA31FC}" dt="2024-03-24T04:11:30.638" v="1882" actId="20577"/>
        <pc:sldMkLst>
          <pc:docMk/>
          <pc:sldMk cId="3840300094" sldId="366"/>
        </pc:sldMkLst>
        <pc:spChg chg="mod">
          <ac:chgData name="Teuku Raja Irfan Radarma" userId="cf428174-95ba-4576-8554-3a3b8ffa52b7" providerId="ADAL" clId="{7963B2E8-FBDF-4E2F-AEEE-28CEEAAA31FC}" dt="2024-03-24T01:17:23.115" v="1098" actId="20577"/>
          <ac:spMkLst>
            <pc:docMk/>
            <pc:sldMk cId="3840300094" sldId="366"/>
            <ac:spMk id="2" creationId="{6592CBE1-81F5-0902-0DDD-60B1C0BB392C}"/>
          </ac:spMkLst>
        </pc:spChg>
        <pc:spChg chg="mod">
          <ac:chgData name="Teuku Raja Irfan Radarma" userId="cf428174-95ba-4576-8554-3a3b8ffa52b7" providerId="ADAL" clId="{7963B2E8-FBDF-4E2F-AEEE-28CEEAAA31FC}" dt="2024-03-24T04:11:30.638" v="1882" actId="20577"/>
          <ac:spMkLst>
            <pc:docMk/>
            <pc:sldMk cId="3840300094" sldId="366"/>
            <ac:spMk id="4" creationId="{C3727F9D-5C64-4FCA-CAF5-4753E0D7E9D4}"/>
          </ac:spMkLst>
        </pc:spChg>
      </pc:sldChg>
      <pc:sldChg chg="addSp delSp modSp new del mod">
        <pc:chgData name="Teuku Raja Irfan Radarma" userId="cf428174-95ba-4576-8554-3a3b8ffa52b7" providerId="ADAL" clId="{7963B2E8-FBDF-4E2F-AEEE-28CEEAAA31FC}" dt="2024-03-24T01:57:33.929" v="1493" actId="47"/>
        <pc:sldMkLst>
          <pc:docMk/>
          <pc:sldMk cId="1396411360" sldId="367"/>
        </pc:sldMkLst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2" creationId="{1460259D-59AB-8D58-E4E1-AE71C34F907E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3" creationId="{A3519C88-3F9A-F226-578C-BE0E7058D5D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4" creationId="{321E9138-C648-F86E-9129-915CED9FE301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6" creationId="{AE8FE442-5361-B503-D500-484EB3D3CB0A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7" creationId="{B3ECD182-DEF4-689A-A8D2-2B6EC2DF3C4F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8" creationId="{89C9B6E1-40C4-EBBB-0341-B61D1FC3C72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9" creationId="{00D41BC2-34F5-E562-4810-C27F279ADB6D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10" creationId="{633D00F1-72C4-4847-6C16-0BA37CC91DD5}"/>
          </ac:spMkLst>
        </pc:spChg>
        <pc:spChg chg="add mod">
          <ac:chgData name="Teuku Raja Irfan Radarma" userId="cf428174-95ba-4576-8554-3a3b8ffa52b7" providerId="ADAL" clId="{7963B2E8-FBDF-4E2F-AEEE-28CEEAAA31FC}" dt="2024-03-24T01:57:30.785" v="1492" actId="27636"/>
          <ac:spMkLst>
            <pc:docMk/>
            <pc:sldMk cId="1396411360" sldId="367"/>
            <ac:spMk id="11" creationId="{39227E3B-04DC-4FDD-8457-255C9FD9DD0E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2" creationId="{57CE4B83-C2FD-F23B-3449-47E376016F3F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3" creationId="{0CD2D61B-5E2E-F09E-CB4B-4943AE49E6E4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4" creationId="{2AC5C4A1-2B88-FE52-70B6-BD9E6ED2E75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5" creationId="{5E2664E4-24D3-64C6-70B3-20BE242E194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6" creationId="{E145BF4C-C3BF-0485-A7B7-B0D24F918E9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7" creationId="{71FFF35C-8A41-7B7C-7F08-F41B26FB0F0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8" creationId="{1712247C-2C75-3982-E6B0-7BC9304B528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7:42.758" v="1497" actId="27636"/>
        <pc:sldMkLst>
          <pc:docMk/>
          <pc:sldMk cId="2118906463" sldId="367"/>
        </pc:sldMkLst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2" creationId="{28A55523-6B3E-231C-6F23-B2F09039669A}"/>
          </ac:spMkLst>
        </pc:spChg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3" creationId="{785BA615-7F20-CACB-5C04-9362CC7048B4}"/>
          </ac:spMkLst>
        </pc:spChg>
        <pc:spChg chg="add mod">
          <ac:chgData name="Teuku Raja Irfan Radarma" userId="cf428174-95ba-4576-8554-3a3b8ffa52b7" providerId="ADAL" clId="{7963B2E8-FBDF-4E2F-AEEE-28CEEAAA31FC}" dt="2024-03-24T01:57:42.758" v="1497" actId="27636"/>
          <ac:spMkLst>
            <pc:docMk/>
            <pc:sldMk cId="2118906463" sldId="367"/>
            <ac:spMk id="5" creationId="{F678B4B4-946E-11FD-1136-DA57F4F8B1B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6" creationId="{BA3759C5-550E-C5DD-4C34-5429E9E4F397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7" creationId="{6D3A7C22-7274-A03F-D01E-FF7B70630E4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8" creationId="{8DCB6BF8-9298-9B57-344B-C795E4974426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9" creationId="{96F98A4C-6647-87E7-2265-BCB97BA6E3F8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0" creationId="{DD12CE69-F489-67D0-8F18-D5B4836AD393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1" creationId="{7D6273A4-96C0-5878-AF77-08E3EE011BCE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2" creationId="{D70FE100-1903-14AC-F2EC-F5003BD9C13B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09.924" v="1505" actId="1076"/>
        <pc:sldMkLst>
          <pc:docMk/>
          <pc:sldMk cId="1883404955" sldId="368"/>
        </pc:sldMkLst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2" creationId="{BC29712C-0AF5-CB75-8743-73F9C763EE14}"/>
          </ac:spMkLst>
        </pc:spChg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3" creationId="{5E75498F-4D8A-43B5-4782-5F0162ABE90C}"/>
          </ac:spMkLst>
        </pc:spChg>
        <pc:spChg chg="add mod">
          <ac:chgData name="Teuku Raja Irfan Radarma" userId="cf428174-95ba-4576-8554-3a3b8ffa52b7" providerId="ADAL" clId="{7963B2E8-FBDF-4E2F-AEEE-28CEEAAA31FC}" dt="2024-03-24T01:57:58.674" v="1504" actId="27636"/>
          <ac:spMkLst>
            <pc:docMk/>
            <pc:sldMk cId="1883404955" sldId="368"/>
            <ac:spMk id="5" creationId="{39E01FB6-FA00-D079-F036-9E5D75419B5F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6" creationId="{EC5508C9-A76D-D757-C557-B12D3D6D8986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7" creationId="{07AA3876-1008-8BA1-E209-4BE5770D180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8" creationId="{4B83F7A4-380F-D831-1348-FB2F94EFCF1A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9" creationId="{7E2C3DCB-3716-DC2A-D093-113D0AC8B6E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0" creationId="{467F444E-7CBE-2232-BE77-82D67BB819A2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1" creationId="{A16C3345-9A5E-39AA-62BD-7DAD42AC0353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2" creationId="{A45B10BA-4943-B742-17DF-40381BDC63A7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3" creationId="{CC6951B2-58E5-17E7-E888-1F9E7093F0C9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4" creationId="{B065A6BB-FD78-8E88-BBFC-11C500E5E831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5" creationId="{AE25DFBC-2E71-8C1A-13F5-228FEB09CB2A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53.945" v="1522" actId="2711"/>
        <pc:sldMkLst>
          <pc:docMk/>
          <pc:sldMk cId="1818265850" sldId="369"/>
        </pc:sldMkLst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2" creationId="{3B0452D0-7AFD-C82E-3D65-89972AC74A91}"/>
          </ac:spMkLst>
        </pc:spChg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3" creationId="{E743E9F2-B42C-2E5A-BE20-BFE679AB914A}"/>
          </ac:spMkLst>
        </pc:spChg>
        <pc:spChg chg="add mod">
          <ac:chgData name="Teuku Raja Irfan Radarma" userId="cf428174-95ba-4576-8554-3a3b8ffa52b7" providerId="ADAL" clId="{7963B2E8-FBDF-4E2F-AEEE-28CEEAAA31FC}" dt="2024-03-24T01:58:23.811" v="1509" actId="27636"/>
          <ac:spMkLst>
            <pc:docMk/>
            <pc:sldMk cId="1818265850" sldId="369"/>
            <ac:spMk id="5" creationId="{C8E76510-E791-7C58-B4B9-156A3C41821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6" creationId="{BFCB1548-22E2-389D-4AE5-EA6AA45E6016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7" creationId="{CCF72C37-60E9-D1C1-9D0B-BF26BEA494B8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8" creationId="{684E13F9-2A3B-943A-53B2-D0060921FA87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9" creationId="{A708D962-E2FF-E91A-C10C-F8BC22AEFD39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0" creationId="{0585E9A0-A7EC-AC0C-1BA2-F12FAC646E8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1" creationId="{EDAE3478-DF6C-5CFE-15A2-513A4962134A}"/>
          </ac:spMkLst>
        </pc:spChg>
        <pc:spChg chg="add mod">
          <ac:chgData name="Teuku Raja Irfan Radarma" userId="cf428174-95ba-4576-8554-3a3b8ffa52b7" providerId="ADAL" clId="{7963B2E8-FBDF-4E2F-AEEE-28CEEAAA31FC}" dt="2024-03-24T01:58:53.945" v="1522" actId="2711"/>
          <ac:spMkLst>
            <pc:docMk/>
            <pc:sldMk cId="1818265850" sldId="369"/>
            <ac:spMk id="12" creationId="{E91C9B46-A029-F39C-7D06-62A9C55885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05.264" v="1526" actId="27636"/>
        <pc:sldMkLst>
          <pc:docMk/>
          <pc:sldMk cId="3428653320" sldId="370"/>
        </pc:sldMkLst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2" creationId="{81234A08-D8AB-0621-9654-B425EC68FE45}"/>
          </ac:spMkLst>
        </pc:spChg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3" creationId="{8311AFFF-45B5-86BD-0666-F83F2A73D9D4}"/>
          </ac:spMkLst>
        </pc:spChg>
        <pc:spChg chg="add mod">
          <ac:chgData name="Teuku Raja Irfan Radarma" userId="cf428174-95ba-4576-8554-3a3b8ffa52b7" providerId="ADAL" clId="{7963B2E8-FBDF-4E2F-AEEE-28CEEAAA31FC}" dt="2024-03-24T01:59:05.264" v="1526" actId="27636"/>
          <ac:spMkLst>
            <pc:docMk/>
            <pc:sldMk cId="3428653320" sldId="370"/>
            <ac:spMk id="5" creationId="{84E973A7-0CE7-0233-1E57-FBCD180DE312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6" creationId="{95DD8617-BE44-1C61-F733-7763C74D016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7" creationId="{8A95A8FF-6030-1665-0342-3A14D689A85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8" creationId="{8D162A2F-EEC1-FB4C-6C81-0A4E67000565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9" creationId="{281C897A-86A9-D078-E6B1-8CE6E3676766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0" creationId="{6CBD6641-F9EA-C46C-76FE-5F4D97EC36C8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1" creationId="{CB10BE88-0942-5127-17B7-893A0DF0A10F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2" creationId="{67A6ADDB-11F6-B2CA-F659-98F3BA8D53E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17.203" v="1530" actId="27636"/>
        <pc:sldMkLst>
          <pc:docMk/>
          <pc:sldMk cId="2476058826" sldId="371"/>
        </pc:sldMkLst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2" creationId="{AF0A439E-9415-0A33-D1AC-2817164B53AF}"/>
          </ac:spMkLst>
        </pc:spChg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3" creationId="{02908491-B536-1468-93A4-45EDE39BF10D}"/>
          </ac:spMkLst>
        </pc:spChg>
        <pc:spChg chg="add mod">
          <ac:chgData name="Teuku Raja Irfan Radarma" userId="cf428174-95ba-4576-8554-3a3b8ffa52b7" providerId="ADAL" clId="{7963B2E8-FBDF-4E2F-AEEE-28CEEAAA31FC}" dt="2024-03-24T01:59:17.203" v="1530" actId="27636"/>
          <ac:spMkLst>
            <pc:docMk/>
            <pc:sldMk cId="2476058826" sldId="371"/>
            <ac:spMk id="5" creationId="{560FDDF7-E704-1805-BA5E-B5943E031CB3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6" creationId="{139B1972-4B8E-46E7-8FAE-34B2D74914A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7" creationId="{07BF1019-B2BE-045E-AA37-BA9EE0893275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8" creationId="{90E99428-DB31-88F8-7BD4-63C797F4DBED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9" creationId="{AC2F25F3-606E-7195-AD49-39ED0FE7F5DE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0" creationId="{D1165E85-6117-2AD6-BEA5-3C045C3C93D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1" creationId="{FC262B82-C578-6F64-98D0-0B3FD94C2786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2" creationId="{3FD9FA00-4B02-7AAF-0D4D-C9091A60916E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28.907" v="1534" actId="27636"/>
        <pc:sldMkLst>
          <pc:docMk/>
          <pc:sldMk cId="2827338380" sldId="372"/>
        </pc:sldMkLst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2" creationId="{AFA0A3E9-AB4B-B88C-F082-BD7F999237C7}"/>
          </ac:spMkLst>
        </pc:spChg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3" creationId="{C940FB19-7298-C08C-B629-9FA45AE3F236}"/>
          </ac:spMkLst>
        </pc:spChg>
        <pc:spChg chg="add mod">
          <ac:chgData name="Teuku Raja Irfan Radarma" userId="cf428174-95ba-4576-8554-3a3b8ffa52b7" providerId="ADAL" clId="{7963B2E8-FBDF-4E2F-AEEE-28CEEAAA31FC}" dt="2024-03-24T01:59:28.907" v="1534" actId="27636"/>
          <ac:spMkLst>
            <pc:docMk/>
            <pc:sldMk cId="2827338380" sldId="372"/>
            <ac:spMk id="5" creationId="{9A0F672E-95DC-2A13-68F9-BD77B574BB8A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6" creationId="{3D362BCC-30D8-AC24-B399-854F65694853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7" creationId="{4A9EBF73-6D16-C4E5-4784-398839F31484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8" creationId="{4C977BCD-C607-4E5D-7AC5-69FA52B486E1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9" creationId="{633664A5-EEC7-042D-E44A-C5D222DDEBB8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0" creationId="{9D9D0EFF-8A55-3CAE-EDB0-037193F59DBF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1" creationId="{3BF2B7CE-9ABC-7C5A-7068-A9300451DA99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2" creationId="{05CC0D14-2DF3-1BC6-F65B-F09A6CFF94B2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41.909" v="1538" actId="27636"/>
        <pc:sldMkLst>
          <pc:docMk/>
          <pc:sldMk cId="1351922162" sldId="373"/>
        </pc:sldMkLst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2" creationId="{5CE32CD8-263B-56F2-D714-568E32D14890}"/>
          </ac:spMkLst>
        </pc:spChg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3" creationId="{8614A49B-CC9D-1C7A-C47A-0CDDC1E9DBCD}"/>
          </ac:spMkLst>
        </pc:spChg>
        <pc:spChg chg="add mod">
          <ac:chgData name="Teuku Raja Irfan Radarma" userId="cf428174-95ba-4576-8554-3a3b8ffa52b7" providerId="ADAL" clId="{7963B2E8-FBDF-4E2F-AEEE-28CEEAAA31FC}" dt="2024-03-24T01:59:41.909" v="1538" actId="27636"/>
          <ac:spMkLst>
            <pc:docMk/>
            <pc:sldMk cId="1351922162" sldId="373"/>
            <ac:spMk id="5" creationId="{B4110B9B-F329-5621-174C-FE8802EB0E3F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6" creationId="{D29976A9-412E-39A2-6A6B-44A0E22BC8B3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7" creationId="{736726C2-9CC7-8EBD-A2AF-FE33FEEE4A87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8" creationId="{58DBEA18-1E6E-BAB9-D85E-504FA63F19DB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9" creationId="{47A183F4-F2E8-D1B1-C9A8-4ED1F19285B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0" creationId="{1FDA74DF-264F-1C97-55A0-CB29D449C4B4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1" creationId="{24F64E2C-C5F5-2EF8-3D43-A601A93DD31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2" creationId="{BAD18373-D690-E65C-9547-21B209AA2577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50.184" v="1542" actId="27636"/>
        <pc:sldMkLst>
          <pc:docMk/>
          <pc:sldMk cId="1428924961" sldId="374"/>
        </pc:sldMkLst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2" creationId="{8CD1F236-0B6D-7892-7C0A-182873F00C6A}"/>
          </ac:spMkLst>
        </pc:spChg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3" creationId="{751895BC-50AD-9F79-F4C1-80B532AA1980}"/>
          </ac:spMkLst>
        </pc:spChg>
        <pc:spChg chg="add mod">
          <ac:chgData name="Teuku Raja Irfan Radarma" userId="cf428174-95ba-4576-8554-3a3b8ffa52b7" providerId="ADAL" clId="{7963B2E8-FBDF-4E2F-AEEE-28CEEAAA31FC}" dt="2024-03-24T01:59:50.184" v="1542" actId="27636"/>
          <ac:spMkLst>
            <pc:docMk/>
            <pc:sldMk cId="1428924961" sldId="374"/>
            <ac:spMk id="5" creationId="{21A65309-87E1-CEE2-42E6-C2F389062EFC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6" creationId="{6B0205CD-AFBC-9825-2EA0-E574274A86B1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7" creationId="{6EC11613-2BBE-0EE4-3B4B-29A9AA5DE879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8" creationId="{F2AE137D-A458-2132-553C-0546C07EE138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9" creationId="{859FD6C3-227C-D699-E667-B62B6ACE30CE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0" creationId="{09A1505C-1BA4-EAB0-F412-B3B687516894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1" creationId="{C421881F-FF51-E967-728C-8FAAC06A3FE6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2" creationId="{9C635FEF-AABE-4381-FEA2-35B2EC38B20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01.994" v="1546" actId="27636"/>
        <pc:sldMkLst>
          <pc:docMk/>
          <pc:sldMk cId="85147760" sldId="375"/>
        </pc:sldMkLst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2" creationId="{FABA26FF-D935-A7A7-9F25-95FCD054A103}"/>
          </ac:spMkLst>
        </pc:spChg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3" creationId="{AA9C1689-6EB0-E857-3C69-B6B59DD461D1}"/>
          </ac:spMkLst>
        </pc:spChg>
        <pc:spChg chg="add mod">
          <ac:chgData name="Teuku Raja Irfan Radarma" userId="cf428174-95ba-4576-8554-3a3b8ffa52b7" providerId="ADAL" clId="{7963B2E8-FBDF-4E2F-AEEE-28CEEAAA31FC}" dt="2024-03-24T02:00:01.994" v="1546" actId="27636"/>
          <ac:spMkLst>
            <pc:docMk/>
            <pc:sldMk cId="85147760" sldId="375"/>
            <ac:spMk id="5" creationId="{32313DC3-2E8E-5013-81EB-1DBE35D12BF2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6" creationId="{EB8DD872-A560-CD98-566C-8610B896612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7" creationId="{8A41EE2A-32F5-61CF-2D01-2CBFDF707D4C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8" creationId="{1B91F551-84C6-9131-A4C6-9E77A344D344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9" creationId="{6C447BCB-803D-BE4A-1AC3-5F204C0FFEF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0" creationId="{14661F6F-63A6-826F-0219-B5E5BDD71A4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1" creationId="{8D7D8FF1-B1CB-3DB1-0DB2-F0FE2D1152B9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2" creationId="{162FCBF7-A4C9-406E-F2D8-1F449087C1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13.359" v="1550" actId="27636"/>
        <pc:sldMkLst>
          <pc:docMk/>
          <pc:sldMk cId="376553088" sldId="376"/>
        </pc:sldMkLst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2" creationId="{7740871D-C493-7D52-0445-EEC507BACA79}"/>
          </ac:spMkLst>
        </pc:spChg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3" creationId="{A5C8C955-D655-E6DA-FF0B-95FED808DAE8}"/>
          </ac:spMkLst>
        </pc:spChg>
        <pc:spChg chg="add mod">
          <ac:chgData name="Teuku Raja Irfan Radarma" userId="cf428174-95ba-4576-8554-3a3b8ffa52b7" providerId="ADAL" clId="{7963B2E8-FBDF-4E2F-AEEE-28CEEAAA31FC}" dt="2024-03-24T02:00:13.359" v="1550" actId="27636"/>
          <ac:spMkLst>
            <pc:docMk/>
            <pc:sldMk cId="376553088" sldId="376"/>
            <ac:spMk id="5" creationId="{9A0DDCE2-E7EE-E341-358D-7E704F105101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6" creationId="{5B67AB45-E69F-29B8-232D-A55FC4AE5B1F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7" creationId="{736871F6-793E-D43D-30E1-D0F7388B6C15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8" creationId="{B18FE035-B92A-5323-388A-2CD960A5BC69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9" creationId="{1EFE29E7-4DC7-5EE6-EDEC-1E69E6546007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10" creationId="{06BD9EFC-A557-EFCB-E95E-4E000249E065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23.512" v="1554" actId="27636"/>
        <pc:sldMkLst>
          <pc:docMk/>
          <pc:sldMk cId="2943294443" sldId="377"/>
        </pc:sldMkLst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2" creationId="{ADC7FB15-91EB-70FC-14C8-1197973D743C}"/>
          </ac:spMkLst>
        </pc:spChg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3" creationId="{AB2025EE-D193-0FAF-12D7-F7D7BBE32E3A}"/>
          </ac:spMkLst>
        </pc:spChg>
        <pc:spChg chg="add mod">
          <ac:chgData name="Teuku Raja Irfan Radarma" userId="cf428174-95ba-4576-8554-3a3b8ffa52b7" providerId="ADAL" clId="{7963B2E8-FBDF-4E2F-AEEE-28CEEAAA31FC}" dt="2024-03-24T02:00:23.512" v="1554" actId="27636"/>
          <ac:spMkLst>
            <pc:docMk/>
            <pc:sldMk cId="2943294443" sldId="377"/>
            <ac:spMk id="5" creationId="{F0F59389-35F8-2199-89F1-1FB88ED98CDB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6" creationId="{27AE66F8-FAC8-8EBF-5F55-2F22A33870E2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7" creationId="{C4765029-635E-93E0-6FC0-11052C654AD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8" creationId="{C835C510-F32A-97A0-701E-E43921FC8397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9" creationId="{4618F3BE-99BB-42A5-2897-73515CA23E8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10" creationId="{32A49FA4-DC47-A014-C431-7BEC412477B6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32.857" v="1558" actId="27636"/>
        <pc:sldMkLst>
          <pc:docMk/>
          <pc:sldMk cId="3202183906" sldId="378"/>
        </pc:sldMkLst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2" creationId="{D60753B8-DE0F-54D2-7A3C-7AFB866652E6}"/>
          </ac:spMkLst>
        </pc:spChg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3" creationId="{1FA5291E-00DC-9E4F-2393-84EEEBC063D2}"/>
          </ac:spMkLst>
        </pc:spChg>
        <pc:spChg chg="add mod">
          <ac:chgData name="Teuku Raja Irfan Radarma" userId="cf428174-95ba-4576-8554-3a3b8ffa52b7" providerId="ADAL" clId="{7963B2E8-FBDF-4E2F-AEEE-28CEEAAA31FC}" dt="2024-03-24T02:00:32.857" v="1558" actId="27636"/>
          <ac:spMkLst>
            <pc:docMk/>
            <pc:sldMk cId="3202183906" sldId="378"/>
            <ac:spMk id="5" creationId="{A7970335-900B-BE5F-3E40-83699FDD7A7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6" creationId="{7C5617C2-56B5-2105-3F05-DBF3538F398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7" creationId="{611DC453-5F29-64DE-F82E-947DF0146F1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8" creationId="{78CA8219-2AB7-9627-DEA3-31AA002F3353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9" creationId="{F0C7E19B-70D7-1480-D450-78FFDAB3F6B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10" creationId="{42F4DA30-E48F-2C63-0CAC-CEE7ACEC305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46.408" v="1562" actId="27636"/>
        <pc:sldMkLst>
          <pc:docMk/>
          <pc:sldMk cId="1969276613" sldId="379"/>
        </pc:sldMkLst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2" creationId="{5116007A-F04F-409C-5EE0-6E1D566A96AD}"/>
          </ac:spMkLst>
        </pc:spChg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3" creationId="{8DDE48DF-1B2C-2964-82B0-45F177C5D145}"/>
          </ac:spMkLst>
        </pc:spChg>
        <pc:spChg chg="add mod">
          <ac:chgData name="Teuku Raja Irfan Radarma" userId="cf428174-95ba-4576-8554-3a3b8ffa52b7" providerId="ADAL" clId="{7963B2E8-FBDF-4E2F-AEEE-28CEEAAA31FC}" dt="2024-03-24T02:00:46.408" v="1562" actId="27636"/>
          <ac:spMkLst>
            <pc:docMk/>
            <pc:sldMk cId="1969276613" sldId="379"/>
            <ac:spMk id="5" creationId="{9905C8A3-DBDC-156D-10C9-673DD6F267CA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6" creationId="{B1C285D0-3EFE-0E4A-318C-8AC4BD6B2A0E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7" creationId="{9271954C-A458-4F81-7428-999900C3E5CB}"/>
          </ac:spMkLst>
        </pc:spChg>
      </pc:sldChg>
      <pc:sldMasterChg chg="delSldLayout">
        <pc:chgData name="Teuku Raja Irfan Radarma" userId="cf428174-95ba-4576-8554-3a3b8ffa52b7" providerId="ADAL" clId="{7963B2E8-FBDF-4E2F-AEEE-28CEEAAA31FC}" dt="2024-03-24T01:57:50.798" v="1501" actId="47"/>
        <pc:sldMasterMkLst>
          <pc:docMk/>
          <pc:sldMasterMk cId="856379123" sldId="2147483648"/>
        </pc:sldMasterMkLst>
        <pc:sldLayoutChg chg="del">
          <pc:chgData name="Teuku Raja Irfan Radarma" userId="cf428174-95ba-4576-8554-3a3b8ffa52b7" providerId="ADAL" clId="{7963B2E8-FBDF-4E2F-AEEE-28CEEAAA31FC}" dt="2024-03-24T01:57:50.798" v="1501" actId="47"/>
          <pc:sldLayoutMkLst>
            <pc:docMk/>
            <pc:sldMasterMk cId="856379123" sldId="2147483648"/>
            <pc:sldLayoutMk cId="945153266" sldId="2147483664"/>
          </pc:sldLayoutMkLst>
        </pc:sldLayoutChg>
      </pc:sldMasterChg>
    </pc:docChg>
  </pc:docChgLst>
  <pc:docChgLst>
    <pc:chgData name="Teuku Raja Irfan Radarma" userId="cf428174-95ba-4576-8554-3a3b8ffa52b7" providerId="ADAL" clId="{DEE695CD-3038-40CE-A375-5771CB019E18}"/>
    <pc:docChg chg="undo redo custSel addSld delSld modSld modMainMaster">
      <pc:chgData name="Teuku Raja Irfan Radarma" userId="cf428174-95ba-4576-8554-3a3b8ffa52b7" providerId="ADAL" clId="{DEE695CD-3038-40CE-A375-5771CB019E18}" dt="2024-06-03T10:35:08.021" v="411" actId="20577"/>
      <pc:docMkLst>
        <pc:docMk/>
      </pc:docMkLst>
      <pc:sldChg chg="modSp mod">
        <pc:chgData name="Teuku Raja Irfan Radarma" userId="cf428174-95ba-4576-8554-3a3b8ffa52b7" providerId="ADAL" clId="{DEE695CD-3038-40CE-A375-5771CB019E18}" dt="2024-06-03T10:27:37.422" v="20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DEE695CD-3038-40CE-A375-5771CB019E18}" dt="2024-06-03T10:27:33.554" v="19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EE695CD-3038-40CE-A375-5771CB019E18}" dt="2024-06-03T10:27:37.422" v="20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DEE695CD-3038-40CE-A375-5771CB019E18}" dt="2024-06-03T10:32:29.285" v="142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DEE695CD-3038-40CE-A375-5771CB019E18}" dt="2024-06-03T10:32:29.285" v="142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DEE695CD-3038-40CE-A375-5771CB019E18}" dt="2024-06-03T10:29:38.219" v="93"/>
        <pc:sldMkLst>
          <pc:docMk/>
          <pc:sldMk cId="1457204914" sldId="264"/>
        </pc:sldMkLst>
        <pc:spChg chg="del">
          <ac:chgData name="Teuku Raja Irfan Radarma" userId="cf428174-95ba-4576-8554-3a3b8ffa52b7" providerId="ADAL" clId="{DEE695CD-3038-40CE-A375-5771CB019E18}" dt="2024-06-03T10:29:34.991" v="89" actId="478"/>
          <ac:spMkLst>
            <pc:docMk/>
            <pc:sldMk cId="1457204914" sldId="264"/>
            <ac:spMk id="2" creationId="{7E958052-05B2-9F29-B874-84F80A24B16B}"/>
          </ac:spMkLst>
        </pc:spChg>
        <pc:spChg chg="add del mod">
          <ac:chgData name="Teuku Raja Irfan Radarma" userId="cf428174-95ba-4576-8554-3a3b8ffa52b7" providerId="ADAL" clId="{DEE695CD-3038-40CE-A375-5771CB019E18}" dt="2024-06-03T10:29:37.957" v="92" actId="478"/>
          <ac:spMkLst>
            <pc:docMk/>
            <pc:sldMk cId="1457204914" sldId="264"/>
            <ac:spMk id="4" creationId="{6B775107-682F-43A4-B369-B085091736E5}"/>
          </ac:spMkLst>
        </pc:spChg>
        <pc:spChg chg="add del mod">
          <ac:chgData name="Teuku Raja Irfan Radarma" userId="cf428174-95ba-4576-8554-3a3b8ffa52b7" providerId="ADAL" clId="{DEE695CD-3038-40CE-A375-5771CB019E18}" dt="2024-06-03T10:29:36.138" v="91"/>
          <ac:spMkLst>
            <pc:docMk/>
            <pc:sldMk cId="1457204914" sldId="264"/>
            <ac:spMk id="5" creationId="{EE9650F6-D761-4B30-A57D-9DC8F870C6B8}"/>
          </ac:spMkLst>
        </pc:spChg>
        <pc:spChg chg="add del mod">
          <ac:chgData name="Teuku Raja Irfan Radarma" userId="cf428174-95ba-4576-8554-3a3b8ffa52b7" providerId="ADAL" clId="{DEE695CD-3038-40CE-A375-5771CB019E18}" dt="2024-06-03T10:29:36.138" v="91"/>
          <ac:spMkLst>
            <pc:docMk/>
            <pc:sldMk cId="1457204914" sldId="264"/>
            <ac:spMk id="6" creationId="{BAB45F6D-C126-471A-BCCC-8EC18B107128}"/>
          </ac:spMkLst>
        </pc:spChg>
        <pc:spChg chg="add mod">
          <ac:chgData name="Teuku Raja Irfan Radarma" userId="cf428174-95ba-4576-8554-3a3b8ffa52b7" providerId="ADAL" clId="{DEE695CD-3038-40CE-A375-5771CB019E18}" dt="2024-06-03T10:29:38.219" v="93"/>
          <ac:spMkLst>
            <pc:docMk/>
            <pc:sldMk cId="1457204914" sldId="264"/>
            <ac:spMk id="7" creationId="{154F5BC8-3479-4B4F-B081-83F623053372}"/>
          </ac:spMkLst>
        </pc:spChg>
        <pc:spChg chg="add mod">
          <ac:chgData name="Teuku Raja Irfan Radarma" userId="cf428174-95ba-4576-8554-3a3b8ffa52b7" providerId="ADAL" clId="{DEE695CD-3038-40CE-A375-5771CB019E18}" dt="2024-06-03T10:29:38.219" v="93"/>
          <ac:spMkLst>
            <pc:docMk/>
            <pc:sldMk cId="1457204914" sldId="264"/>
            <ac:spMk id="8" creationId="{6872830D-ED18-4B8C-83A8-62D88B635FDB}"/>
          </ac:spMkLst>
        </pc:spChg>
      </pc:sldChg>
      <pc:sldChg chg="modSp mod">
        <pc:chgData name="Teuku Raja Irfan Radarma" userId="cf428174-95ba-4576-8554-3a3b8ffa52b7" providerId="ADAL" clId="{DEE695CD-3038-40CE-A375-5771CB019E18}" dt="2024-06-03T10:29:11.093" v="88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DEE695CD-3038-40CE-A375-5771CB019E18}" dt="2024-06-03T10:29:06.576" v="86" actId="207"/>
          <ac:spMkLst>
            <pc:docMk/>
            <pc:sldMk cId="3722240106" sldId="278"/>
            <ac:spMk id="56" creationId="{B29B573F-C9DE-44EF-A6D4-780F04058B90}"/>
          </ac:spMkLst>
        </pc:spChg>
        <pc:spChg chg="mod">
          <ac:chgData name="Teuku Raja Irfan Radarma" userId="cf428174-95ba-4576-8554-3a3b8ffa52b7" providerId="ADAL" clId="{DEE695CD-3038-40CE-A375-5771CB019E18}" dt="2024-06-03T10:28:58.514" v="83" actId="207"/>
          <ac:spMkLst>
            <pc:docMk/>
            <pc:sldMk cId="3722240106" sldId="278"/>
            <ac:spMk id="57" creationId="{99FD91A3-C023-465C-AB16-FCE686B9913F}"/>
          </ac:spMkLst>
        </pc:spChg>
        <pc:spChg chg="mod">
          <ac:chgData name="Teuku Raja Irfan Radarma" userId="cf428174-95ba-4576-8554-3a3b8ffa52b7" providerId="ADAL" clId="{DEE695CD-3038-40CE-A375-5771CB019E18}" dt="2024-06-03T10:29:08.740" v="87" actId="207"/>
          <ac:spMkLst>
            <pc:docMk/>
            <pc:sldMk cId="3722240106" sldId="278"/>
            <ac:spMk id="58" creationId="{4B0A9032-0522-445C-A1D5-4FBAD3B18194}"/>
          </ac:spMkLst>
        </pc:spChg>
        <pc:spChg chg="mod">
          <ac:chgData name="Teuku Raja Irfan Radarma" userId="cf428174-95ba-4576-8554-3a3b8ffa52b7" providerId="ADAL" clId="{DEE695CD-3038-40CE-A375-5771CB019E18}" dt="2024-06-03T10:29:06.576" v="86" actId="207"/>
          <ac:spMkLst>
            <pc:docMk/>
            <pc:sldMk cId="3722240106" sldId="278"/>
            <ac:spMk id="96" creationId="{B097838D-2382-4EEC-B167-47A45172E0A6}"/>
          </ac:spMkLst>
        </pc:spChg>
        <pc:spChg chg="mod">
          <ac:chgData name="Teuku Raja Irfan Radarma" userId="cf428174-95ba-4576-8554-3a3b8ffa52b7" providerId="ADAL" clId="{DEE695CD-3038-40CE-A375-5771CB019E18}" dt="2024-06-03T10:28:58.514" v="83" actId="207"/>
          <ac:spMkLst>
            <pc:docMk/>
            <pc:sldMk cId="3722240106" sldId="278"/>
            <ac:spMk id="97" creationId="{A2E12441-53DA-4B4B-B08F-21F090ABD92D}"/>
          </ac:spMkLst>
        </pc:spChg>
        <pc:spChg chg="mod">
          <ac:chgData name="Teuku Raja Irfan Radarma" userId="cf428174-95ba-4576-8554-3a3b8ffa52b7" providerId="ADAL" clId="{DEE695CD-3038-40CE-A375-5771CB019E18}" dt="2024-06-03T10:29:11.093" v="88" actId="207"/>
          <ac:spMkLst>
            <pc:docMk/>
            <pc:sldMk cId="3722240106" sldId="278"/>
            <ac:spMk id="98" creationId="{A650C6A8-253E-477C-BDA2-6FB7CC225D30}"/>
          </ac:spMkLst>
        </pc:spChg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3912311173" sldId="282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1698670812" sldId="283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801049290" sldId="285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3427959573" sldId="286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3936877724" sldId="287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926582931" sldId="288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2333249095" sldId="289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2346986955" sldId="290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947689677" sldId="291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774273011" sldId="292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671304793" sldId="294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671644944" sldId="295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014592717" sldId="296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151595048" sldId="297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03767445" sldId="298"/>
        </pc:sldMkLst>
      </pc:sldChg>
      <pc:sldChg chg="modSp new mod">
        <pc:chgData name="Teuku Raja Irfan Radarma" userId="cf428174-95ba-4576-8554-3a3b8ffa52b7" providerId="ADAL" clId="{DEE695CD-3038-40CE-A375-5771CB019E18}" dt="2024-06-03T10:33:25.020" v="239" actId="20577"/>
        <pc:sldMkLst>
          <pc:docMk/>
          <pc:sldMk cId="1746086118" sldId="299"/>
        </pc:sldMkLst>
        <pc:spChg chg="mod">
          <ac:chgData name="Teuku Raja Irfan Radarma" userId="cf428174-95ba-4576-8554-3a3b8ffa52b7" providerId="ADAL" clId="{DEE695CD-3038-40CE-A375-5771CB019E18}" dt="2024-06-03T10:33:03.647" v="162" actId="20577"/>
          <ac:spMkLst>
            <pc:docMk/>
            <pc:sldMk cId="1746086118" sldId="299"/>
            <ac:spMk id="2" creationId="{C90E5B80-4C27-4CBD-8951-D7D6EADF3F6D}"/>
          </ac:spMkLst>
        </pc:spChg>
        <pc:spChg chg="mod">
          <ac:chgData name="Teuku Raja Irfan Radarma" userId="cf428174-95ba-4576-8554-3a3b8ffa52b7" providerId="ADAL" clId="{DEE695CD-3038-40CE-A375-5771CB019E18}" dt="2024-06-03T10:33:25.020" v="239" actId="20577"/>
          <ac:spMkLst>
            <pc:docMk/>
            <pc:sldMk cId="1746086118" sldId="299"/>
            <ac:spMk id="3" creationId="{4075E023-C122-4355-B915-D3ADB2DE181C}"/>
          </ac:spMkLst>
        </pc:spChg>
      </pc:sldChg>
      <pc:sldChg chg="modSp new mod">
        <pc:chgData name="Teuku Raja Irfan Radarma" userId="cf428174-95ba-4576-8554-3a3b8ffa52b7" providerId="ADAL" clId="{DEE695CD-3038-40CE-A375-5771CB019E18}" dt="2024-06-03T10:35:08.021" v="411" actId="20577"/>
        <pc:sldMkLst>
          <pc:docMk/>
          <pc:sldMk cId="3984948027" sldId="300"/>
        </pc:sldMkLst>
        <pc:spChg chg="mod">
          <ac:chgData name="Teuku Raja Irfan Radarma" userId="cf428174-95ba-4576-8554-3a3b8ffa52b7" providerId="ADAL" clId="{DEE695CD-3038-40CE-A375-5771CB019E18}" dt="2024-06-03T10:33:54.702" v="266" actId="20577"/>
          <ac:spMkLst>
            <pc:docMk/>
            <pc:sldMk cId="3984948027" sldId="300"/>
            <ac:spMk id="2" creationId="{AE07658B-CBCB-43C3-AA51-4CAD85186FFF}"/>
          </ac:spMkLst>
        </pc:spChg>
        <pc:spChg chg="mod">
          <ac:chgData name="Teuku Raja Irfan Radarma" userId="cf428174-95ba-4576-8554-3a3b8ffa52b7" providerId="ADAL" clId="{DEE695CD-3038-40CE-A375-5771CB019E18}" dt="2024-06-03T10:35:08.021" v="411" actId="20577"/>
          <ac:spMkLst>
            <pc:docMk/>
            <pc:sldMk cId="3984948027" sldId="300"/>
            <ac:spMk id="3" creationId="{EFD03767-28DE-4171-B6C5-DCFC68AFB1C5}"/>
          </ac:spMkLst>
        </pc:spChg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130923464" sldId="326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847064398" sldId="327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435362320" sldId="328"/>
        </pc:sldMkLst>
      </pc:sldChg>
      <pc:sldMasterChg chg="modSldLayout">
        <pc:chgData name="Teuku Raja Irfan Radarma" userId="cf428174-95ba-4576-8554-3a3b8ffa52b7" providerId="ADAL" clId="{DEE695CD-3038-40CE-A375-5771CB019E18}" dt="2024-06-03T10:31:01.772" v="139" actId="2057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DEE695CD-3038-40CE-A375-5771CB019E18}" dt="2024-06-03T10:31:01.772" v="139" actId="20577"/>
          <pc:sldLayoutMkLst>
            <pc:docMk/>
            <pc:sldMasterMk cId="856379123" sldId="2147483648"/>
            <pc:sldLayoutMk cId="4051033477" sldId="2147483650"/>
          </pc:sldLayoutMkLst>
          <pc:spChg chg="mod">
            <ac:chgData name="Teuku Raja Irfan Radarma" userId="cf428174-95ba-4576-8554-3a3b8ffa52b7" providerId="ADAL" clId="{DEE695CD-3038-40CE-A375-5771CB019E18}" dt="2024-06-03T10:31:01.772" v="139" actId="20577"/>
            <ac:spMkLst>
              <pc:docMk/>
              <pc:sldMasterMk cId="856379123" sldId="2147483648"/>
              <pc:sldLayoutMk cId="4051033477" sldId="2147483650"/>
              <ac:spMk id="9" creationId="{15F53667-E945-14D4-A90C-05D1E426649F}"/>
            </ac:spMkLst>
          </pc:spChg>
        </pc:sldLayoutChg>
      </pc:sldMasterChg>
    </pc:docChg>
  </pc:docChgLst>
  <pc:docChgLst>
    <pc:chgData name="Teuku Raja Irfan Radarma" userId="cf428174-95ba-4576-8554-3a3b8ffa52b7" providerId="ADAL" clId="{6008032D-14B2-47DD-BD1E-EE69296DCACD}"/>
    <pc:docChg chg="undo custSel addSld delSld modSld sldOrd">
      <pc:chgData name="Teuku Raja Irfan Radarma" userId="cf428174-95ba-4576-8554-3a3b8ffa52b7" providerId="ADAL" clId="{6008032D-14B2-47DD-BD1E-EE69296DCACD}" dt="2024-06-23T01:58:33.468" v="4808" actId="1076"/>
      <pc:docMkLst>
        <pc:docMk/>
      </pc:docMkLst>
      <pc:sldChg chg="modSp mod">
        <pc:chgData name="Teuku Raja Irfan Radarma" userId="cf428174-95ba-4576-8554-3a3b8ffa52b7" providerId="ADAL" clId="{6008032D-14B2-47DD-BD1E-EE69296DCACD}" dt="2024-06-23T00:10:13.723" v="1395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6008032D-14B2-47DD-BD1E-EE69296DCACD}" dt="2024-06-23T00:10:13.723" v="1395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6008032D-14B2-47DD-BD1E-EE69296DCACD}" dt="2024-06-22T23:48:50.657" v="227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6008032D-14B2-47DD-BD1E-EE69296DCACD}" dt="2024-06-22T23:48:50.657" v="227" actId="20577"/>
          <ac:spMkLst>
            <pc:docMk/>
            <pc:sldMk cId="1457204914" sldId="264"/>
            <ac:spMk id="7" creationId="{154F5BC8-3479-4B4F-B081-83F623053372}"/>
          </ac:spMkLst>
        </pc:spChg>
      </pc:sldChg>
      <pc:sldChg chg="modSp add mod ord">
        <pc:chgData name="Teuku Raja Irfan Radarma" userId="cf428174-95ba-4576-8554-3a3b8ffa52b7" providerId="ADAL" clId="{6008032D-14B2-47DD-BD1E-EE69296DCACD}" dt="2024-06-23T00:24:11.417" v="1757" actId="20577"/>
        <pc:sldMkLst>
          <pc:docMk/>
          <pc:sldMk cId="3675863148" sldId="268"/>
        </pc:sldMkLst>
        <pc:spChg chg="mod">
          <ac:chgData name="Teuku Raja Irfan Radarma" userId="cf428174-95ba-4576-8554-3a3b8ffa52b7" providerId="ADAL" clId="{6008032D-14B2-47DD-BD1E-EE69296DCACD}" dt="2024-06-23T00:24:11.417" v="1757" actId="20577"/>
          <ac:spMkLst>
            <pc:docMk/>
            <pc:sldMk cId="3675863148" sldId="268"/>
            <ac:spMk id="2" creationId="{5EA4672E-5AA0-40E4-AC00-F4C7169812C9}"/>
          </ac:spMkLst>
        </pc:spChg>
        <pc:spChg chg="mod">
          <ac:chgData name="Teuku Raja Irfan Radarma" userId="cf428174-95ba-4576-8554-3a3b8ffa52b7" providerId="ADAL" clId="{6008032D-14B2-47DD-BD1E-EE69296DCACD}" dt="2024-06-23T00:11:30.994" v="1471" actId="1076"/>
          <ac:spMkLst>
            <pc:docMk/>
            <pc:sldMk cId="3675863148" sldId="268"/>
            <ac:spMk id="3" creationId="{42B1965A-11BE-4AA4-A77A-B7D9BE9FC9FB}"/>
          </ac:spMkLst>
        </pc:spChg>
      </pc:sldChg>
      <pc:sldChg chg="addSp delSp modSp add mod ord">
        <pc:chgData name="Teuku Raja Irfan Radarma" userId="cf428174-95ba-4576-8554-3a3b8ffa52b7" providerId="ADAL" clId="{6008032D-14B2-47DD-BD1E-EE69296DCACD}" dt="2024-06-23T01:02:44.092" v="1986" actId="20577"/>
        <pc:sldMkLst>
          <pc:docMk/>
          <pc:sldMk cId="408287481" sldId="271"/>
        </pc:sldMkLst>
        <pc:spChg chg="mod">
          <ac:chgData name="Teuku Raja Irfan Radarma" userId="cf428174-95ba-4576-8554-3a3b8ffa52b7" providerId="ADAL" clId="{6008032D-14B2-47DD-BD1E-EE69296DCACD}" dt="2024-06-23T01:02:44.092" v="1986" actId="20577"/>
          <ac:spMkLst>
            <pc:docMk/>
            <pc:sldMk cId="408287481" sldId="271"/>
            <ac:spMk id="2" creationId="{094A11C2-6AFA-4A08-8068-9ECEF6848B32}"/>
          </ac:spMkLst>
        </pc:spChg>
        <pc:picChg chg="add del">
          <ac:chgData name="Teuku Raja Irfan Radarma" userId="cf428174-95ba-4576-8554-3a3b8ffa52b7" providerId="ADAL" clId="{6008032D-14B2-47DD-BD1E-EE69296DCACD}" dt="2024-06-23T01:01:59.126" v="1973" actId="478"/>
          <ac:picMkLst>
            <pc:docMk/>
            <pc:sldMk cId="408287481" sldId="271"/>
            <ac:picMk id="6146" creationId="{B5A9F0EB-7165-45B4-8891-3964B315F0EF}"/>
          </ac:picMkLst>
        </pc:picChg>
      </pc:sldChg>
      <pc:sldChg chg="modSp mod">
        <pc:chgData name="Teuku Raja Irfan Radarma" userId="cf428174-95ba-4576-8554-3a3b8ffa52b7" providerId="ADAL" clId="{6008032D-14B2-47DD-BD1E-EE69296DCACD}" dt="2024-06-22T23:48:33.327" v="211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6008032D-14B2-47DD-BD1E-EE69296DCACD}" dt="2024-06-22T23:48:33.327" v="211" actId="207"/>
          <ac:spMkLst>
            <pc:docMk/>
            <pc:sldMk cId="3722240106" sldId="278"/>
            <ac:spMk id="76" creationId="{575D5EA6-6EC3-4A0E-BF70-A9348A528353}"/>
          </ac:spMkLst>
        </pc:spChg>
        <pc:spChg chg="mod">
          <ac:chgData name="Teuku Raja Irfan Radarma" userId="cf428174-95ba-4576-8554-3a3b8ffa52b7" providerId="ADAL" clId="{6008032D-14B2-47DD-BD1E-EE69296DCACD}" dt="2024-06-22T23:48:29.479" v="210" actId="207"/>
          <ac:spMkLst>
            <pc:docMk/>
            <pc:sldMk cId="3722240106" sldId="278"/>
            <ac:spMk id="78" creationId="{1B41A676-5EB8-4F24-8FD4-98A11980D553}"/>
          </ac:spMkLst>
        </pc:spChg>
      </pc:sldChg>
      <pc:sldChg chg="addSp delSp modSp mod">
        <pc:chgData name="Teuku Raja Irfan Radarma" userId="cf428174-95ba-4576-8554-3a3b8ffa52b7" providerId="ADAL" clId="{6008032D-14B2-47DD-BD1E-EE69296DCACD}" dt="2024-06-23T01:32:28.657" v="3608" actId="1076"/>
        <pc:sldMkLst>
          <pc:docMk/>
          <pc:sldMk cId="801049290" sldId="285"/>
        </pc:sldMkLst>
        <pc:spChg chg="mod">
          <ac:chgData name="Teuku Raja Irfan Radarma" userId="cf428174-95ba-4576-8554-3a3b8ffa52b7" providerId="ADAL" clId="{6008032D-14B2-47DD-BD1E-EE69296DCACD}" dt="2024-06-23T01:28:42.227" v="3296" actId="20577"/>
          <ac:spMkLst>
            <pc:docMk/>
            <pc:sldMk cId="801049290" sldId="285"/>
            <ac:spMk id="2" creationId="{4B8D9639-CBD1-6CBE-6F3F-2697635BF4CB}"/>
          </ac:spMkLst>
        </pc:spChg>
        <pc:spChg chg="mod">
          <ac:chgData name="Teuku Raja Irfan Radarma" userId="cf428174-95ba-4576-8554-3a3b8ffa52b7" providerId="ADAL" clId="{6008032D-14B2-47DD-BD1E-EE69296DCACD}" dt="2024-06-23T01:31:29.430" v="3459" actId="20577"/>
          <ac:spMkLst>
            <pc:docMk/>
            <pc:sldMk cId="801049290" sldId="285"/>
            <ac:spMk id="3" creationId="{4B7FC0B5-42FC-4009-A13C-0B7C9EA26212}"/>
          </ac:spMkLst>
        </pc:spChg>
        <pc:spChg chg="add mod">
          <ac:chgData name="Teuku Raja Irfan Radarma" userId="cf428174-95ba-4576-8554-3a3b8ffa52b7" providerId="ADAL" clId="{6008032D-14B2-47DD-BD1E-EE69296DCACD}" dt="2024-06-23T01:32:28.657" v="3608" actId="1076"/>
          <ac:spMkLst>
            <pc:docMk/>
            <pc:sldMk cId="801049290" sldId="285"/>
            <ac:spMk id="5" creationId="{D8E3E25B-8912-4DC7-BBD5-FB2DBA056D43}"/>
          </ac:spMkLst>
        </pc:spChg>
        <pc:spChg chg="del">
          <ac:chgData name="Teuku Raja Irfan Radarma" userId="cf428174-95ba-4576-8554-3a3b8ffa52b7" providerId="ADAL" clId="{6008032D-14B2-47DD-BD1E-EE69296DCACD}" dt="2024-06-23T01:28:55.366" v="3297" actId="478"/>
          <ac:spMkLst>
            <pc:docMk/>
            <pc:sldMk cId="801049290" sldId="285"/>
            <ac:spMk id="7" creationId="{C65EDB29-2987-42A1-ACA1-9FD9C6081423}"/>
          </ac:spMkLst>
        </pc:spChg>
        <pc:picChg chg="add mod">
          <ac:chgData name="Teuku Raja Irfan Radarma" userId="cf428174-95ba-4576-8554-3a3b8ffa52b7" providerId="ADAL" clId="{6008032D-14B2-47DD-BD1E-EE69296DCACD}" dt="2024-06-23T01:31:08.924" v="3431" actId="1076"/>
          <ac:picMkLst>
            <pc:docMk/>
            <pc:sldMk cId="801049290" sldId="285"/>
            <ac:picMk id="2050" creationId="{279F9B53-3EBD-4432-AD8B-A0C62188EB73}"/>
          </ac:picMkLst>
        </pc:picChg>
      </pc:sldChg>
      <pc:sldChg chg="del delCm">
        <pc:chgData name="Teuku Raja Irfan Radarma" userId="cf428174-95ba-4576-8554-3a3b8ffa52b7" providerId="ADAL" clId="{6008032D-14B2-47DD-BD1E-EE69296DCACD}" dt="2024-06-23T01:06:33.832" v="2264" actId="47"/>
        <pc:sldMkLst>
          <pc:docMk/>
          <pc:sldMk cId="3936877724" sldId="287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926582931" sldId="288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151595048" sldId="297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03767445" sldId="298"/>
        </pc:sldMkLst>
      </pc:sldChg>
      <pc:sldChg chg="modSp mod">
        <pc:chgData name="Teuku Raja Irfan Radarma" userId="cf428174-95ba-4576-8554-3a3b8ffa52b7" providerId="ADAL" clId="{6008032D-14B2-47DD-BD1E-EE69296DCACD}" dt="2024-06-23T00:10:56.538" v="1467" actId="20577"/>
        <pc:sldMkLst>
          <pc:docMk/>
          <pc:sldMk cId="3650510589" sldId="301"/>
        </pc:sldMkLst>
        <pc:spChg chg="mod">
          <ac:chgData name="Teuku Raja Irfan Radarma" userId="cf428174-95ba-4576-8554-3a3b8ffa52b7" providerId="ADAL" clId="{6008032D-14B2-47DD-BD1E-EE69296DCACD}" dt="2024-06-23T00:10:56.538" v="1467" actId="20577"/>
          <ac:spMkLst>
            <pc:docMk/>
            <pc:sldMk cId="3650510589" sldId="301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6008032D-14B2-47DD-BD1E-EE69296DCACD}" dt="2024-06-23T00:10:23.975" v="1425" actId="20577"/>
          <ac:spMkLst>
            <pc:docMk/>
            <pc:sldMk cId="3650510589" sldId="301"/>
            <ac:spMk id="7" creationId="{154F5BC8-3479-4B4F-B081-83F623053372}"/>
          </ac:spMkLst>
        </pc:spChg>
      </pc:sldChg>
      <pc:sldChg chg="del">
        <pc:chgData name="Teuku Raja Irfan Radarma" userId="cf428174-95ba-4576-8554-3a3b8ffa52b7" providerId="ADAL" clId="{6008032D-14B2-47DD-BD1E-EE69296DCACD}" dt="2024-06-23T01:07:25.659" v="2392" actId="47"/>
        <pc:sldMkLst>
          <pc:docMk/>
          <pc:sldMk cId="956267694" sldId="302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74958512" sldId="303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168703726" sldId="304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4238998243" sldId="305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341250431" sldId="306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2702483664" sldId="307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2845739038" sldId="308"/>
        </pc:sldMkLst>
      </pc:sldChg>
      <pc:sldChg chg="addSp delSp modSp new mod">
        <pc:chgData name="Teuku Raja Irfan Radarma" userId="cf428174-95ba-4576-8554-3a3b8ffa52b7" providerId="ADAL" clId="{6008032D-14B2-47DD-BD1E-EE69296DCACD}" dt="2024-06-22T23:55:58.521" v="874" actId="1076"/>
        <pc:sldMkLst>
          <pc:docMk/>
          <pc:sldMk cId="2140043544" sldId="309"/>
        </pc:sldMkLst>
        <pc:spChg chg="mod">
          <ac:chgData name="Teuku Raja Irfan Radarma" userId="cf428174-95ba-4576-8554-3a3b8ffa52b7" providerId="ADAL" clId="{6008032D-14B2-47DD-BD1E-EE69296DCACD}" dt="2024-06-22T23:49:13.850" v="259" actId="20577"/>
          <ac:spMkLst>
            <pc:docMk/>
            <pc:sldMk cId="2140043544" sldId="309"/>
            <ac:spMk id="2" creationId="{0C42CC2C-B944-4C25-BFC6-6429CA0902F7}"/>
          </ac:spMkLst>
        </pc:spChg>
        <pc:spChg chg="mod">
          <ac:chgData name="Teuku Raja Irfan Radarma" userId="cf428174-95ba-4576-8554-3a3b8ffa52b7" providerId="ADAL" clId="{6008032D-14B2-47DD-BD1E-EE69296DCACD}" dt="2024-06-22T23:53:45.048" v="665" actId="14100"/>
          <ac:spMkLst>
            <pc:docMk/>
            <pc:sldMk cId="2140043544" sldId="309"/>
            <ac:spMk id="3" creationId="{FF965F0F-D707-4D34-B8CC-1D1457761B1C}"/>
          </ac:spMkLst>
        </pc:spChg>
        <pc:spChg chg="add mod">
          <ac:chgData name="Teuku Raja Irfan Radarma" userId="cf428174-95ba-4576-8554-3a3b8ffa52b7" providerId="ADAL" clId="{6008032D-14B2-47DD-BD1E-EE69296DCACD}" dt="2024-06-22T23:53:56.375" v="689" actId="20577"/>
          <ac:spMkLst>
            <pc:docMk/>
            <pc:sldMk cId="2140043544" sldId="309"/>
            <ac:spMk id="18" creationId="{C5ED5DDB-DF65-4597-929E-9FD8632120D8}"/>
          </ac:spMkLst>
        </pc:spChg>
        <pc:spChg chg="add mod">
          <ac:chgData name="Teuku Raja Irfan Radarma" userId="cf428174-95ba-4576-8554-3a3b8ffa52b7" providerId="ADAL" clId="{6008032D-14B2-47DD-BD1E-EE69296DCACD}" dt="2024-06-22T23:53:40.095" v="664" actId="571"/>
          <ac:spMkLst>
            <pc:docMk/>
            <pc:sldMk cId="2140043544" sldId="309"/>
            <ac:spMk id="19" creationId="{897D376B-6C0A-4BE2-B331-D80BA6D8F134}"/>
          </ac:spMkLst>
        </pc:spChg>
        <pc:spChg chg="add mod">
          <ac:chgData name="Teuku Raja Irfan Radarma" userId="cf428174-95ba-4576-8554-3a3b8ffa52b7" providerId="ADAL" clId="{6008032D-14B2-47DD-BD1E-EE69296DCACD}" dt="2024-06-22T23:53:40.095" v="664" actId="571"/>
          <ac:spMkLst>
            <pc:docMk/>
            <pc:sldMk cId="2140043544" sldId="309"/>
            <ac:spMk id="20" creationId="{4B352B0F-B0BF-45BC-8EA8-3738F2B645C9}"/>
          </ac:spMkLst>
        </pc:spChg>
        <pc:spChg chg="add mod">
          <ac:chgData name="Teuku Raja Irfan Radarma" userId="cf428174-95ba-4576-8554-3a3b8ffa52b7" providerId="ADAL" clId="{6008032D-14B2-47DD-BD1E-EE69296DCACD}" dt="2024-06-22T23:55:58.521" v="874" actId="1076"/>
          <ac:spMkLst>
            <pc:docMk/>
            <pc:sldMk cId="2140043544" sldId="309"/>
            <ac:spMk id="21" creationId="{D1E5A996-1405-423C-865A-4BB38305FAF4}"/>
          </ac:spMkLst>
        </pc:spChg>
        <pc:spChg chg="add mod">
          <ac:chgData name="Teuku Raja Irfan Radarma" userId="cf428174-95ba-4576-8554-3a3b8ffa52b7" providerId="ADAL" clId="{6008032D-14B2-47DD-BD1E-EE69296DCACD}" dt="2024-06-22T23:55:44.429" v="869" actId="1076"/>
          <ac:spMkLst>
            <pc:docMk/>
            <pc:sldMk cId="2140043544" sldId="309"/>
            <ac:spMk id="22" creationId="{893E7A15-8D3D-416A-BB62-2A913E8C4259}"/>
          </ac:spMkLst>
        </pc:spChg>
        <pc:picChg chg="add mod">
          <ac:chgData name="Teuku Raja Irfan Radarma" userId="cf428174-95ba-4576-8554-3a3b8ffa52b7" providerId="ADAL" clId="{6008032D-14B2-47DD-BD1E-EE69296DCACD}" dt="2024-06-22T23:55:52.894" v="872" actId="1076"/>
          <ac:picMkLst>
            <pc:docMk/>
            <pc:sldMk cId="2140043544" sldId="309"/>
            <ac:picMk id="6" creationId="{97923A69-2CFD-4511-B744-5A390C328D70}"/>
          </ac:picMkLst>
        </pc:picChg>
        <pc:picChg chg="add mod">
          <ac:chgData name="Teuku Raja Irfan Radarma" userId="cf428174-95ba-4576-8554-3a3b8ffa52b7" providerId="ADAL" clId="{6008032D-14B2-47DD-BD1E-EE69296DCACD}" dt="2024-06-22T23:52:56.372" v="643" actId="1076"/>
          <ac:picMkLst>
            <pc:docMk/>
            <pc:sldMk cId="2140043544" sldId="309"/>
            <ac:picMk id="8" creationId="{E006426E-7284-44C6-BEDB-9FF101A8DC2B}"/>
          </ac:picMkLst>
        </pc:picChg>
        <pc:picChg chg="add mod">
          <ac:chgData name="Teuku Raja Irfan Radarma" userId="cf428174-95ba-4576-8554-3a3b8ffa52b7" providerId="ADAL" clId="{6008032D-14B2-47DD-BD1E-EE69296DCACD}" dt="2024-06-22T23:55:44.429" v="869" actId="1076"/>
          <ac:picMkLst>
            <pc:docMk/>
            <pc:sldMk cId="2140043544" sldId="309"/>
            <ac:picMk id="10" creationId="{0B70B68F-0EDE-4869-BDD4-0E859D24A3E9}"/>
          </ac:picMkLst>
        </pc:picChg>
        <pc:picChg chg="add mod">
          <ac:chgData name="Teuku Raja Irfan Radarma" userId="cf428174-95ba-4576-8554-3a3b8ffa52b7" providerId="ADAL" clId="{6008032D-14B2-47DD-BD1E-EE69296DCACD}" dt="2024-06-22T23:52:55.442" v="642" actId="1076"/>
          <ac:picMkLst>
            <pc:docMk/>
            <pc:sldMk cId="2140043544" sldId="309"/>
            <ac:picMk id="11" creationId="{8B31DC81-7AF0-4C98-9ED6-DC3882F0C242}"/>
          </ac:picMkLst>
        </pc:picChg>
        <pc:picChg chg="add mod">
          <ac:chgData name="Teuku Raja Irfan Radarma" userId="cf428174-95ba-4576-8554-3a3b8ffa52b7" providerId="ADAL" clId="{6008032D-14B2-47DD-BD1E-EE69296DCACD}" dt="2024-06-22T23:52:54.790" v="641" actId="1076"/>
          <ac:picMkLst>
            <pc:docMk/>
            <pc:sldMk cId="2140043544" sldId="309"/>
            <ac:picMk id="12" creationId="{E49B74F5-E514-4B90-8311-CBDA5CAE7004}"/>
          </ac:picMkLst>
        </pc:picChg>
        <pc:picChg chg="add mod">
          <ac:chgData name="Teuku Raja Irfan Radarma" userId="cf428174-95ba-4576-8554-3a3b8ffa52b7" providerId="ADAL" clId="{6008032D-14B2-47DD-BD1E-EE69296DCACD}" dt="2024-06-22T23:55:44.429" v="869" actId="1076"/>
          <ac:picMkLst>
            <pc:docMk/>
            <pc:sldMk cId="2140043544" sldId="309"/>
            <ac:picMk id="13" creationId="{208964A6-9227-47EB-ADC4-250C32251D87}"/>
          </ac:picMkLst>
        </pc:picChg>
        <pc:picChg chg="add del mod">
          <ac:chgData name="Teuku Raja Irfan Radarma" userId="cf428174-95ba-4576-8554-3a3b8ffa52b7" providerId="ADAL" clId="{6008032D-14B2-47DD-BD1E-EE69296DCACD}" dt="2024-06-22T23:53:05.130" v="648" actId="478"/>
          <ac:picMkLst>
            <pc:docMk/>
            <pc:sldMk cId="2140043544" sldId="309"/>
            <ac:picMk id="14" creationId="{14953C32-AAFA-4346-8D2D-459CF53FD809}"/>
          </ac:picMkLst>
        </pc:picChg>
        <pc:cxnChg chg="add mod">
          <ac:chgData name="Teuku Raja Irfan Radarma" userId="cf428174-95ba-4576-8554-3a3b8ffa52b7" providerId="ADAL" clId="{6008032D-14B2-47DD-BD1E-EE69296DCACD}" dt="2024-06-22T23:55:55.057" v="873" actId="14100"/>
          <ac:cxnSpMkLst>
            <pc:docMk/>
            <pc:sldMk cId="2140043544" sldId="309"/>
            <ac:cxnSpMk id="16" creationId="{63E2A52E-BA34-4CBF-96B4-144436C0F305}"/>
          </ac:cxnSpMkLst>
        </pc:cxnChg>
        <pc:cxnChg chg="add mod">
          <ac:chgData name="Teuku Raja Irfan Radarma" userId="cf428174-95ba-4576-8554-3a3b8ffa52b7" providerId="ADAL" clId="{6008032D-14B2-47DD-BD1E-EE69296DCACD}" dt="2024-06-22T23:55:50.091" v="871" actId="1076"/>
          <ac:cxnSpMkLst>
            <pc:docMk/>
            <pc:sldMk cId="2140043544" sldId="309"/>
            <ac:cxnSpMk id="17" creationId="{A76088DF-9D57-4807-B498-406AA205D8F4}"/>
          </ac:cxnSpMkLst>
        </pc:cxnChg>
      </pc:sldChg>
      <pc:sldChg chg="new del">
        <pc:chgData name="Teuku Raja Irfan Radarma" userId="cf428174-95ba-4576-8554-3a3b8ffa52b7" providerId="ADAL" clId="{6008032D-14B2-47DD-BD1E-EE69296DCACD}" dt="2024-06-22T23:48:54.677" v="229" actId="680"/>
        <pc:sldMkLst>
          <pc:docMk/>
          <pc:sldMk cId="3277147170" sldId="309"/>
        </pc:sldMkLst>
      </pc:sldChg>
      <pc:sldChg chg="addSp delSp modSp new mod">
        <pc:chgData name="Teuku Raja Irfan Radarma" userId="cf428174-95ba-4576-8554-3a3b8ffa52b7" providerId="ADAL" clId="{6008032D-14B2-47DD-BD1E-EE69296DCACD}" dt="2024-06-22T23:57:29.616" v="917" actId="1076"/>
        <pc:sldMkLst>
          <pc:docMk/>
          <pc:sldMk cId="3407306040" sldId="310"/>
        </pc:sldMkLst>
        <pc:spChg chg="mod">
          <ac:chgData name="Teuku Raja Irfan Radarma" userId="cf428174-95ba-4576-8554-3a3b8ffa52b7" providerId="ADAL" clId="{6008032D-14B2-47DD-BD1E-EE69296DCACD}" dt="2024-06-22T23:57:27.710" v="916" actId="404"/>
          <ac:spMkLst>
            <pc:docMk/>
            <pc:sldMk cId="3407306040" sldId="310"/>
            <ac:spMk id="2" creationId="{4F24A3D9-2CDD-4ADC-AB3C-ABDF7582AF84}"/>
          </ac:spMkLst>
        </pc:spChg>
        <pc:spChg chg="del">
          <ac:chgData name="Teuku Raja Irfan Radarma" userId="cf428174-95ba-4576-8554-3a3b8ffa52b7" providerId="ADAL" clId="{6008032D-14B2-47DD-BD1E-EE69296DCACD}" dt="2024-06-22T23:56:41.752" v="892" actId="478"/>
          <ac:spMkLst>
            <pc:docMk/>
            <pc:sldMk cId="3407306040" sldId="310"/>
            <ac:spMk id="3" creationId="{86502A4E-997D-4C34-AD1F-74BAC70133F6}"/>
          </ac:spMkLst>
        </pc:spChg>
        <pc:picChg chg="add mod">
          <ac:chgData name="Teuku Raja Irfan Radarma" userId="cf428174-95ba-4576-8554-3a3b8ffa52b7" providerId="ADAL" clId="{6008032D-14B2-47DD-BD1E-EE69296DCACD}" dt="2024-06-22T23:57:29.616" v="917" actId="1076"/>
          <ac:picMkLst>
            <pc:docMk/>
            <pc:sldMk cId="3407306040" sldId="310"/>
            <ac:picMk id="5" creationId="{6F1DDE68-FFA7-4F21-B54D-C913701E2D37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2T23:58:53.960" v="961" actId="207"/>
        <pc:sldMkLst>
          <pc:docMk/>
          <pc:sldMk cId="1931572100" sldId="311"/>
        </pc:sldMkLst>
        <pc:spChg chg="mod">
          <ac:chgData name="Teuku Raja Irfan Radarma" userId="cf428174-95ba-4576-8554-3a3b8ffa52b7" providerId="ADAL" clId="{6008032D-14B2-47DD-BD1E-EE69296DCACD}" dt="2024-06-22T23:57:48" v="934" actId="20577"/>
          <ac:spMkLst>
            <pc:docMk/>
            <pc:sldMk cId="1931572100" sldId="311"/>
            <ac:spMk id="2" creationId="{014DE854-BC43-49C7-B790-24ABEF49ADE2}"/>
          </ac:spMkLst>
        </pc:spChg>
        <pc:spChg chg="mod">
          <ac:chgData name="Teuku Raja Irfan Radarma" userId="cf428174-95ba-4576-8554-3a3b8ffa52b7" providerId="ADAL" clId="{6008032D-14B2-47DD-BD1E-EE69296DCACD}" dt="2024-06-22T23:58:53.960" v="961" actId="207"/>
          <ac:spMkLst>
            <pc:docMk/>
            <pc:sldMk cId="1931572100" sldId="311"/>
            <ac:spMk id="3" creationId="{9DF99A96-CA27-4622-8A64-A8F986FE025F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5" creationId="{703C4156-4FDE-4438-B254-0B4E1C91742D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6" creationId="{F2EBA53B-0E27-453A-9A83-D8F17982D4E4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7" creationId="{FB29B0E4-960D-4356-9642-CC0F721D3B61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8" creationId="{707F67A8-9A59-45D0-BE5F-4281DDAEB1C0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0:08:11.407" v="1332" actId="1076"/>
        <pc:sldMkLst>
          <pc:docMk/>
          <pc:sldMk cId="489749584" sldId="312"/>
        </pc:sldMkLst>
        <pc:spChg chg="mod">
          <ac:chgData name="Teuku Raja Irfan Radarma" userId="cf428174-95ba-4576-8554-3a3b8ffa52b7" providerId="ADAL" clId="{6008032D-14B2-47DD-BD1E-EE69296DCACD}" dt="2024-06-22T23:59:51.389" v="976" actId="14100"/>
          <ac:spMkLst>
            <pc:docMk/>
            <pc:sldMk cId="489749584" sldId="312"/>
            <ac:spMk id="2" creationId="{A4E3DE73-40CB-43B4-B9CE-AD61A9AC80DD}"/>
          </ac:spMkLst>
        </pc:spChg>
        <pc:spChg chg="del">
          <ac:chgData name="Teuku Raja Irfan Radarma" userId="cf428174-95ba-4576-8554-3a3b8ffa52b7" providerId="ADAL" clId="{6008032D-14B2-47DD-BD1E-EE69296DCACD}" dt="2024-06-22T23:59:46.243" v="974" actId="478"/>
          <ac:spMkLst>
            <pc:docMk/>
            <pc:sldMk cId="489749584" sldId="312"/>
            <ac:spMk id="3" creationId="{BE5BF492-162B-425B-99F9-119340F9BC7B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3" creationId="{E7EB3966-6344-4952-913E-C949825242E4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4" creationId="{A7E70022-0F94-425A-A449-11B97C3D409B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5" creationId="{A5C761C4-D4F6-42BD-B5F1-819837DEB12D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6" creationId="{93BDA849-1650-4E07-B1E8-D98E160BF072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7" creationId="{E5CBA792-8226-4616-9F4C-E2AABD014C0C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8" creationId="{1E947D87-0B4D-4D60-8F57-5E94B1833AAF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9" creationId="{9757DF21-7BF9-4156-A15E-D35B3D8E697C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20" creationId="{413DBE65-F66E-4BFD-8A4C-56608A3286A9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21" creationId="{BB11E942-83F4-4811-BA7E-2E8989611773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0" creationId="{8230301A-2584-4DBC-89F2-8D94900EB9BA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1" creationId="{8459443F-0828-4546-B687-FA7A2C249992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2" creationId="{E1C9A680-D569-4BD9-9469-065F5DE5AACC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3" creationId="{4187F176-56C5-4802-93A9-DFEEA7043F90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4" creationId="{3E2B03D2-E9DE-40BD-A114-13AF5CB3C75E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5" creationId="{968BA95E-FAA5-4787-9A1D-9B79F31B2E62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6" creationId="{12B5F96F-B631-482A-966A-508454DFE8FF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7" creationId="{D76DCB8F-3F7D-49A3-9621-E6910902400E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8" creationId="{40DD36B6-F8F4-4F79-B17A-751F723BC555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9" creationId="{BDDFE768-A729-4786-B5D6-7D352DCFD5AD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40" creationId="{51BD2E73-6B3D-4C1D-A777-4EBBC63373EF}"/>
          </ac:spMkLst>
        </pc:spChg>
        <pc:spChg chg="add mod">
          <ac:chgData name="Teuku Raja Irfan Radarma" userId="cf428174-95ba-4576-8554-3a3b8ffa52b7" providerId="ADAL" clId="{6008032D-14B2-47DD-BD1E-EE69296DCACD}" dt="2024-06-23T00:00:56.518" v="988" actId="404"/>
          <ac:spMkLst>
            <pc:docMk/>
            <pc:sldMk cId="489749584" sldId="312"/>
            <ac:spMk id="49" creationId="{34B16EE3-FDC8-43C4-93B5-EB97327A24B3}"/>
          </ac:spMkLst>
        </pc:spChg>
        <pc:spChg chg="add mod">
          <ac:chgData name="Teuku Raja Irfan Radarma" userId="cf428174-95ba-4576-8554-3a3b8ffa52b7" providerId="ADAL" clId="{6008032D-14B2-47DD-BD1E-EE69296DCACD}" dt="2024-06-23T00:01:54.612" v="1009" actId="1037"/>
          <ac:spMkLst>
            <pc:docMk/>
            <pc:sldMk cId="489749584" sldId="312"/>
            <ac:spMk id="50" creationId="{495CC474-F2CF-403F-A6E4-78D2103F1C48}"/>
          </ac:spMkLst>
        </pc:spChg>
        <pc:spChg chg="add mod">
          <ac:chgData name="Teuku Raja Irfan Radarma" userId="cf428174-95ba-4576-8554-3a3b8ffa52b7" providerId="ADAL" clId="{6008032D-14B2-47DD-BD1E-EE69296DCACD}" dt="2024-06-23T00:01:57.614" v="1012" actId="1037"/>
          <ac:spMkLst>
            <pc:docMk/>
            <pc:sldMk cId="489749584" sldId="312"/>
            <ac:spMk id="51" creationId="{17F08D7D-D275-4686-B579-9F5482DE08B2}"/>
          </ac:spMkLst>
        </pc:spChg>
        <pc:spChg chg="add mod">
          <ac:chgData name="Teuku Raja Irfan Radarma" userId="cf428174-95ba-4576-8554-3a3b8ffa52b7" providerId="ADAL" clId="{6008032D-14B2-47DD-BD1E-EE69296DCACD}" dt="2024-06-23T00:02:00.317" v="1015" actId="1037"/>
          <ac:spMkLst>
            <pc:docMk/>
            <pc:sldMk cId="489749584" sldId="312"/>
            <ac:spMk id="52" creationId="{4ED4D872-7AAC-48DB-BFA7-654DD3CDC492}"/>
          </ac:spMkLst>
        </pc:spChg>
        <pc:spChg chg="add mod">
          <ac:chgData name="Teuku Raja Irfan Radarma" userId="cf428174-95ba-4576-8554-3a3b8ffa52b7" providerId="ADAL" clId="{6008032D-14B2-47DD-BD1E-EE69296DCACD}" dt="2024-06-23T00:02:02.744" v="1018" actId="1037"/>
          <ac:spMkLst>
            <pc:docMk/>
            <pc:sldMk cId="489749584" sldId="312"/>
            <ac:spMk id="53" creationId="{5D25BF6A-DF36-4BCD-A08F-37DB08EB331D}"/>
          </ac:spMkLst>
        </pc:spChg>
        <pc:spChg chg="add mod">
          <ac:chgData name="Teuku Raja Irfan Radarma" userId="cf428174-95ba-4576-8554-3a3b8ffa52b7" providerId="ADAL" clId="{6008032D-14B2-47DD-BD1E-EE69296DCACD}" dt="2024-06-23T00:02:05.415" v="1021" actId="1037"/>
          <ac:spMkLst>
            <pc:docMk/>
            <pc:sldMk cId="489749584" sldId="312"/>
            <ac:spMk id="54" creationId="{02724D9D-F28A-487A-938A-70B88849D7ED}"/>
          </ac:spMkLst>
        </pc:spChg>
        <pc:spChg chg="add mod">
          <ac:chgData name="Teuku Raja Irfan Radarma" userId="cf428174-95ba-4576-8554-3a3b8ffa52b7" providerId="ADAL" clId="{6008032D-14B2-47DD-BD1E-EE69296DCACD}" dt="2024-06-23T00:02:07.764" v="1024" actId="1037"/>
          <ac:spMkLst>
            <pc:docMk/>
            <pc:sldMk cId="489749584" sldId="312"/>
            <ac:spMk id="55" creationId="{A9920495-90AA-437E-BE82-4DA4ED196AD4}"/>
          </ac:spMkLst>
        </pc:spChg>
        <pc:spChg chg="add mod">
          <ac:chgData name="Teuku Raja Irfan Radarma" userId="cf428174-95ba-4576-8554-3a3b8ffa52b7" providerId="ADAL" clId="{6008032D-14B2-47DD-BD1E-EE69296DCACD}" dt="2024-06-23T00:02:09.721" v="1027" actId="1037"/>
          <ac:spMkLst>
            <pc:docMk/>
            <pc:sldMk cId="489749584" sldId="312"/>
            <ac:spMk id="56" creationId="{9C123F94-0F6E-48CE-A123-4AE997C91621}"/>
          </ac:spMkLst>
        </pc:spChg>
        <pc:spChg chg="add mod">
          <ac:chgData name="Teuku Raja Irfan Radarma" userId="cf428174-95ba-4576-8554-3a3b8ffa52b7" providerId="ADAL" clId="{6008032D-14B2-47DD-BD1E-EE69296DCACD}" dt="2024-06-23T00:01:18.650" v="991" actId="1076"/>
          <ac:spMkLst>
            <pc:docMk/>
            <pc:sldMk cId="489749584" sldId="312"/>
            <ac:spMk id="57" creationId="{87A3DAFE-9743-4CE5-89A9-088AEB9E0DC4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6" creationId="{9FE6A8A5-E067-42C8-82ED-358C6D7470B8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7" creationId="{30D8376E-59EE-48B5-825F-988851B4871D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8" creationId="{873014C1-3953-4A9B-BA60-D4504AA9DB8F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9" creationId="{8BA35692-03E0-425C-A959-04F5F2F8DB32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0" creationId="{833D4F30-D030-4E4B-BEBE-28A4093F9E2A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1" creationId="{E68FF048-712E-4D12-883E-B6F6D152B51A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2" creationId="{6C6C3BAF-7C9C-4679-BDD0-4E53ADC0C294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3" creationId="{AC366874-DA98-42C2-BF8B-6E0A83D6119E}"/>
          </ac:spMkLst>
        </pc:spChg>
        <pc:spChg chg="add mod">
          <ac:chgData name="Teuku Raja Irfan Radarma" userId="cf428174-95ba-4576-8554-3a3b8ffa52b7" providerId="ADAL" clId="{6008032D-14B2-47DD-BD1E-EE69296DCACD}" dt="2024-06-23T00:01:18.650" v="991" actId="1076"/>
          <ac:spMkLst>
            <pc:docMk/>
            <pc:sldMk cId="489749584" sldId="312"/>
            <ac:spMk id="74" creationId="{066DFDF9-02C0-4D79-A05D-73546CACC515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5" creationId="{ABBABBBF-05B1-4744-98F2-CCE10910A4EE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6" creationId="{CB0C1731-C017-4585-BD87-A0F0E9C6A34A}"/>
          </ac:spMkLst>
        </pc:spChg>
        <pc:spChg chg="add del mod">
          <ac:chgData name="Teuku Raja Irfan Radarma" userId="cf428174-95ba-4576-8554-3a3b8ffa52b7" providerId="ADAL" clId="{6008032D-14B2-47DD-BD1E-EE69296DCACD}" dt="2024-06-23T00:02:38.487" v="1049" actId="478"/>
          <ac:spMkLst>
            <pc:docMk/>
            <pc:sldMk cId="489749584" sldId="312"/>
            <ac:spMk id="77" creationId="{02EE772C-A468-46D6-B5BA-D0ECACE67BC0}"/>
          </ac:spMkLst>
        </pc:spChg>
        <pc:spChg chg="add del mod">
          <ac:chgData name="Teuku Raja Irfan Radarma" userId="cf428174-95ba-4576-8554-3a3b8ffa52b7" providerId="ADAL" clId="{6008032D-14B2-47DD-BD1E-EE69296DCACD}" dt="2024-06-23T00:08:06.158" v="1331" actId="21"/>
          <ac:spMkLst>
            <pc:docMk/>
            <pc:sldMk cId="489749584" sldId="312"/>
            <ac:spMk id="78" creationId="{69C774FA-E2A7-48B4-B6EA-B9A02F5C29A8}"/>
          </ac:spMkLst>
        </pc:sp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5" creationId="{F516F615-9CD4-4749-8601-EAA4056FE4B7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6" creationId="{2D35C42A-9CA5-4F33-8B1D-19ED498A6952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7" creationId="{B057801F-C6C3-4947-8F0B-44B4FA40737B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8" creationId="{91C97DF1-C19F-4B01-8CE1-4AB3BB61BB6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9" creationId="{45C8F955-04CC-4BFF-A142-1FCDCEAB6A19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10" creationId="{69F95812-CA57-4728-A8E7-B0C341D7D4F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11" creationId="{02D9CE70-9569-414C-9765-00C329FBEBC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12" creationId="{A5B60871-EDED-4A95-8518-9EEA38EB4596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2" creationId="{D63E208B-246C-491B-A293-ECE47953153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3" creationId="{E9C81BCA-675A-4972-BE4D-95F3116FDA97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4" creationId="{2A2C8F99-7447-48CA-9550-EDFD02A51512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5" creationId="{7DAFAD33-859F-4C1C-A4B6-88BF1052F14E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6" creationId="{E73D5250-5789-48CD-83C7-765D1DB4F815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7" creationId="{CB56FE0F-91F6-4545-8A97-8F1EC6182AE3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8" creationId="{08DB377D-B266-444B-918B-3E2F261D250C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9" creationId="{26FDB5DC-B0CE-4422-AC33-F2CC5313FF13}"/>
          </ac:picMkLst>
        </pc:picChg>
        <pc:picChg chg="add mod">
          <ac:chgData name="Teuku Raja Irfan Radarma" userId="cf428174-95ba-4576-8554-3a3b8ffa52b7" providerId="ADAL" clId="{6008032D-14B2-47DD-BD1E-EE69296DCACD}" dt="2024-06-23T00:00:23.437" v="979" actId="14100"/>
          <ac:picMkLst>
            <pc:docMk/>
            <pc:sldMk cId="489749584" sldId="312"/>
            <ac:picMk id="41" creationId="{3E2F563F-2E08-4184-BFDE-CF1C26362D8C}"/>
          </ac:picMkLst>
        </pc:picChg>
        <pc:picChg chg="add mod">
          <ac:chgData name="Teuku Raja Irfan Radarma" userId="cf428174-95ba-4576-8554-3a3b8ffa52b7" providerId="ADAL" clId="{6008032D-14B2-47DD-BD1E-EE69296DCACD}" dt="2024-06-23T00:01:54.612" v="1009" actId="1037"/>
          <ac:picMkLst>
            <pc:docMk/>
            <pc:sldMk cId="489749584" sldId="312"/>
            <ac:picMk id="42" creationId="{F371BFA2-4E79-4B3B-9A3E-035F99CCE3F1}"/>
          </ac:picMkLst>
        </pc:picChg>
        <pc:picChg chg="add mod">
          <ac:chgData name="Teuku Raja Irfan Radarma" userId="cf428174-95ba-4576-8554-3a3b8ffa52b7" providerId="ADAL" clId="{6008032D-14B2-47DD-BD1E-EE69296DCACD}" dt="2024-06-23T00:01:57.614" v="1012" actId="1037"/>
          <ac:picMkLst>
            <pc:docMk/>
            <pc:sldMk cId="489749584" sldId="312"/>
            <ac:picMk id="43" creationId="{B6E52E19-BD3E-4971-9B14-02D126F9FCFD}"/>
          </ac:picMkLst>
        </pc:picChg>
        <pc:picChg chg="add mod">
          <ac:chgData name="Teuku Raja Irfan Radarma" userId="cf428174-95ba-4576-8554-3a3b8ffa52b7" providerId="ADAL" clId="{6008032D-14B2-47DD-BD1E-EE69296DCACD}" dt="2024-06-23T00:02:00.317" v="1015" actId="1037"/>
          <ac:picMkLst>
            <pc:docMk/>
            <pc:sldMk cId="489749584" sldId="312"/>
            <ac:picMk id="44" creationId="{105D3B97-59F8-454B-997E-E0D6E0EF7FE7}"/>
          </ac:picMkLst>
        </pc:picChg>
        <pc:picChg chg="add mod">
          <ac:chgData name="Teuku Raja Irfan Radarma" userId="cf428174-95ba-4576-8554-3a3b8ffa52b7" providerId="ADAL" clId="{6008032D-14B2-47DD-BD1E-EE69296DCACD}" dt="2024-06-23T00:02:02.744" v="1018" actId="1037"/>
          <ac:picMkLst>
            <pc:docMk/>
            <pc:sldMk cId="489749584" sldId="312"/>
            <ac:picMk id="45" creationId="{B457AE78-B6AD-4878-B3C0-F984A4AD7EF5}"/>
          </ac:picMkLst>
        </pc:picChg>
        <pc:picChg chg="add mod">
          <ac:chgData name="Teuku Raja Irfan Radarma" userId="cf428174-95ba-4576-8554-3a3b8ffa52b7" providerId="ADAL" clId="{6008032D-14B2-47DD-BD1E-EE69296DCACD}" dt="2024-06-23T00:02:05.415" v="1021" actId="1037"/>
          <ac:picMkLst>
            <pc:docMk/>
            <pc:sldMk cId="489749584" sldId="312"/>
            <ac:picMk id="46" creationId="{CFC1A0D0-AC34-4C4A-8CDD-A28CCE9EACD5}"/>
          </ac:picMkLst>
        </pc:picChg>
        <pc:picChg chg="add mod">
          <ac:chgData name="Teuku Raja Irfan Radarma" userId="cf428174-95ba-4576-8554-3a3b8ffa52b7" providerId="ADAL" clId="{6008032D-14B2-47DD-BD1E-EE69296DCACD}" dt="2024-06-23T00:02:07.764" v="1024" actId="1037"/>
          <ac:picMkLst>
            <pc:docMk/>
            <pc:sldMk cId="489749584" sldId="312"/>
            <ac:picMk id="47" creationId="{45775014-15DD-441F-BE7A-E4B50CB7E35C}"/>
          </ac:picMkLst>
        </pc:picChg>
        <pc:picChg chg="add mod">
          <ac:chgData name="Teuku Raja Irfan Radarma" userId="cf428174-95ba-4576-8554-3a3b8ffa52b7" providerId="ADAL" clId="{6008032D-14B2-47DD-BD1E-EE69296DCACD}" dt="2024-06-23T00:02:09.721" v="1027" actId="1037"/>
          <ac:picMkLst>
            <pc:docMk/>
            <pc:sldMk cId="489749584" sldId="312"/>
            <ac:picMk id="48" creationId="{E8DED7ED-BA90-4365-92EA-F48042D378C1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58" creationId="{1A6DC514-B22F-4ABC-AC4C-D8FAE3DA9160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59" creationId="{F13BFFA1-4052-430D-8C0E-469261381E22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0" creationId="{3B5493A4-409E-4524-B3D6-12767955283D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1" creationId="{F17A7BCB-1F25-47DA-A3F9-88D658F5B85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2" creationId="{7E3C5C71-70E3-4E01-A7B2-D3FE6B63109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3" creationId="{26D7477A-6A35-4B84-B96F-442A0DCC23F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4" creationId="{D922ABC0-8A4D-4844-8FE8-F090F1F130E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5" creationId="{62EC00D8-A49E-4CDD-AED9-DC83321D376D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3T00:05:49.897" v="1279" actId="1076"/>
        <pc:sldMkLst>
          <pc:docMk/>
          <pc:sldMk cId="4117714241" sldId="313"/>
        </pc:sldMkLst>
        <pc:spChg chg="del">
          <ac:chgData name="Teuku Raja Irfan Radarma" userId="cf428174-95ba-4576-8554-3a3b8ffa52b7" providerId="ADAL" clId="{6008032D-14B2-47DD-BD1E-EE69296DCACD}" dt="2024-06-23T00:04:37.245" v="1173" actId="478"/>
          <ac:spMkLst>
            <pc:docMk/>
            <pc:sldMk cId="4117714241" sldId="313"/>
            <ac:spMk id="2" creationId="{47CA1946-8075-4DD1-B959-844619218B5B}"/>
          </ac:spMkLst>
        </pc:spChg>
        <pc:spChg chg="del">
          <ac:chgData name="Teuku Raja Irfan Radarma" userId="cf428174-95ba-4576-8554-3a3b8ffa52b7" providerId="ADAL" clId="{6008032D-14B2-47DD-BD1E-EE69296DCACD}" dt="2024-06-23T00:04:34.746" v="1172"/>
          <ac:spMkLst>
            <pc:docMk/>
            <pc:sldMk cId="4117714241" sldId="313"/>
            <ac:spMk id="3" creationId="{499F665A-8311-4C9A-A99F-43705998FE99}"/>
          </ac:spMkLst>
        </pc:spChg>
        <pc:spChg chg="add mod">
          <ac:chgData name="Teuku Raja Irfan Radarma" userId="cf428174-95ba-4576-8554-3a3b8ffa52b7" providerId="ADAL" clId="{6008032D-14B2-47DD-BD1E-EE69296DCACD}" dt="2024-06-23T00:05:07.889" v="1209" actId="1076"/>
          <ac:spMkLst>
            <pc:docMk/>
            <pc:sldMk cId="4117714241" sldId="313"/>
            <ac:spMk id="7" creationId="{C1AEB971-6C95-4EEB-835D-E572D6883F1C}"/>
          </ac:spMkLst>
        </pc:spChg>
        <pc:spChg chg="add mod">
          <ac:chgData name="Teuku Raja Irfan Radarma" userId="cf428174-95ba-4576-8554-3a3b8ffa52b7" providerId="ADAL" clId="{6008032D-14B2-47DD-BD1E-EE69296DCACD}" dt="2024-06-23T00:05:10.526" v="1211" actId="571"/>
          <ac:spMkLst>
            <pc:docMk/>
            <pc:sldMk cId="4117714241" sldId="313"/>
            <ac:spMk id="9" creationId="{BBD7286D-EF5A-4475-8D62-3851BA9A8189}"/>
          </ac:spMkLst>
        </pc:spChg>
        <pc:spChg chg="add mod">
          <ac:chgData name="Teuku Raja Irfan Radarma" userId="cf428174-95ba-4576-8554-3a3b8ffa52b7" providerId="ADAL" clId="{6008032D-14B2-47DD-BD1E-EE69296DCACD}" dt="2024-06-23T00:05:49.897" v="1279" actId="1076"/>
          <ac:spMkLst>
            <pc:docMk/>
            <pc:sldMk cId="4117714241" sldId="313"/>
            <ac:spMk id="10" creationId="{3FAB637A-ADF7-4919-8544-BFB888AD6564}"/>
          </ac:spMkLst>
        </pc:spChg>
        <pc:picChg chg="add mod">
          <ac:chgData name="Teuku Raja Irfan Radarma" userId="cf428174-95ba-4576-8554-3a3b8ffa52b7" providerId="ADAL" clId="{6008032D-14B2-47DD-BD1E-EE69296DCACD}" dt="2024-06-23T00:04:43.181" v="1175" actId="1076"/>
          <ac:picMkLst>
            <pc:docMk/>
            <pc:sldMk cId="4117714241" sldId="313"/>
            <ac:picMk id="6" creationId="{7DF7A035-1953-4ED1-B606-03D74769AE8A}"/>
          </ac:picMkLst>
        </pc:picChg>
        <pc:picChg chg="add mod">
          <ac:chgData name="Teuku Raja Irfan Radarma" userId="cf428174-95ba-4576-8554-3a3b8ffa52b7" providerId="ADAL" clId="{6008032D-14B2-47DD-BD1E-EE69296DCACD}" dt="2024-06-23T00:05:10.526" v="1211" actId="571"/>
          <ac:picMkLst>
            <pc:docMk/>
            <pc:sldMk cId="4117714241" sldId="313"/>
            <ac:picMk id="8" creationId="{97918A2A-1145-456F-89EC-8B8EA3EEEB16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3T00:07:00.807" v="1304"/>
        <pc:sldMkLst>
          <pc:docMk/>
          <pc:sldMk cId="1525736091" sldId="314"/>
        </pc:sldMkLst>
        <pc:spChg chg="mod">
          <ac:chgData name="Teuku Raja Irfan Radarma" userId="cf428174-95ba-4576-8554-3a3b8ffa52b7" providerId="ADAL" clId="{6008032D-14B2-47DD-BD1E-EE69296DCACD}" dt="2024-06-23T00:06:55.097" v="1303" actId="20577"/>
          <ac:spMkLst>
            <pc:docMk/>
            <pc:sldMk cId="1525736091" sldId="314"/>
            <ac:spMk id="2" creationId="{920B89C3-46B7-4C86-902C-ADC69D873E17}"/>
          </ac:spMkLst>
        </pc:spChg>
        <pc:spChg chg="del">
          <ac:chgData name="Teuku Raja Irfan Radarma" userId="cf428174-95ba-4576-8554-3a3b8ffa52b7" providerId="ADAL" clId="{6008032D-14B2-47DD-BD1E-EE69296DCACD}" dt="2024-06-23T00:07:00.807" v="1304"/>
          <ac:spMkLst>
            <pc:docMk/>
            <pc:sldMk cId="1525736091" sldId="314"/>
            <ac:spMk id="3" creationId="{B23F9D49-92AD-48E2-A23D-903D3A559D95}"/>
          </ac:spMkLst>
        </pc:spChg>
        <pc:graphicFrameChg chg="add mod">
          <ac:chgData name="Teuku Raja Irfan Radarma" userId="cf428174-95ba-4576-8554-3a3b8ffa52b7" providerId="ADAL" clId="{6008032D-14B2-47DD-BD1E-EE69296DCACD}" dt="2024-06-23T00:07:00.807" v="1304"/>
          <ac:graphicFrameMkLst>
            <pc:docMk/>
            <pc:sldMk cId="1525736091" sldId="314"/>
            <ac:graphicFrameMk id="5" creationId="{23BDCDC7-0C40-4614-81FA-B54B612624D1}"/>
          </ac:graphicFrameMkLst>
        </pc:graphicFrameChg>
      </pc:sldChg>
      <pc:sldChg chg="addSp delSp modSp add mod">
        <pc:chgData name="Teuku Raja Irfan Radarma" userId="cf428174-95ba-4576-8554-3a3b8ffa52b7" providerId="ADAL" clId="{6008032D-14B2-47DD-BD1E-EE69296DCACD}" dt="2024-06-23T00:07:25.681" v="1318"/>
        <pc:sldMkLst>
          <pc:docMk/>
          <pc:sldMk cId="767778035" sldId="315"/>
        </pc:sldMkLst>
        <pc:spChg chg="mod">
          <ac:chgData name="Teuku Raja Irfan Radarma" userId="cf428174-95ba-4576-8554-3a3b8ffa52b7" providerId="ADAL" clId="{6008032D-14B2-47DD-BD1E-EE69296DCACD}" dt="2024-06-23T00:07:19.283" v="1316" actId="20577"/>
          <ac:spMkLst>
            <pc:docMk/>
            <pc:sldMk cId="767778035" sldId="315"/>
            <ac:spMk id="2" creationId="{920B89C3-46B7-4C86-902C-ADC69D873E17}"/>
          </ac:spMkLst>
        </pc:spChg>
        <pc:spChg chg="add del mod">
          <ac:chgData name="Teuku Raja Irfan Radarma" userId="cf428174-95ba-4576-8554-3a3b8ffa52b7" providerId="ADAL" clId="{6008032D-14B2-47DD-BD1E-EE69296DCACD}" dt="2024-06-23T00:07:25.681" v="1318"/>
          <ac:spMkLst>
            <pc:docMk/>
            <pc:sldMk cId="767778035" sldId="315"/>
            <ac:spMk id="6" creationId="{5F275892-D152-4D79-A0FE-2E558A6D321A}"/>
          </ac:spMkLst>
        </pc:spChg>
        <pc:graphicFrameChg chg="del">
          <ac:chgData name="Teuku Raja Irfan Radarma" userId="cf428174-95ba-4576-8554-3a3b8ffa52b7" providerId="ADAL" clId="{6008032D-14B2-47DD-BD1E-EE69296DCACD}" dt="2024-06-23T00:07:21.707" v="1317" actId="478"/>
          <ac:graphicFrameMkLst>
            <pc:docMk/>
            <pc:sldMk cId="767778035" sldId="315"/>
            <ac:graphicFrameMk id="5" creationId="{23BDCDC7-0C40-4614-81FA-B54B612624D1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0:07:25.681" v="1318"/>
          <ac:graphicFrameMkLst>
            <pc:docMk/>
            <pc:sldMk cId="767778035" sldId="315"/>
            <ac:graphicFrameMk id="7" creationId="{2D9FC208-7AAF-4333-86E4-3C3537820CFC}"/>
          </ac:graphicFrameMkLst>
        </pc:graphicFrameChg>
      </pc:sldChg>
      <pc:sldChg chg="new del">
        <pc:chgData name="Teuku Raja Irfan Radarma" userId="cf428174-95ba-4576-8554-3a3b8ffa52b7" providerId="ADAL" clId="{6008032D-14B2-47DD-BD1E-EE69296DCACD}" dt="2024-06-23T00:07:12.067" v="1306" actId="47"/>
        <pc:sldMkLst>
          <pc:docMk/>
          <pc:sldMk cId="1842155755" sldId="315"/>
        </pc:sldMkLst>
      </pc:sldChg>
      <pc:sldChg chg="addSp delSp modSp add mod">
        <pc:chgData name="Teuku Raja Irfan Radarma" userId="cf428174-95ba-4576-8554-3a3b8ffa52b7" providerId="ADAL" clId="{6008032D-14B2-47DD-BD1E-EE69296DCACD}" dt="2024-06-23T00:07:47.781" v="1328"/>
        <pc:sldMkLst>
          <pc:docMk/>
          <pc:sldMk cId="1566384604" sldId="316"/>
        </pc:sldMkLst>
        <pc:spChg chg="mod">
          <ac:chgData name="Teuku Raja Irfan Radarma" userId="cf428174-95ba-4576-8554-3a3b8ffa52b7" providerId="ADAL" clId="{6008032D-14B2-47DD-BD1E-EE69296DCACD}" dt="2024-06-23T00:07:39.295" v="1326" actId="20577"/>
          <ac:spMkLst>
            <pc:docMk/>
            <pc:sldMk cId="1566384604" sldId="316"/>
            <ac:spMk id="2" creationId="{920B89C3-46B7-4C86-902C-ADC69D873E17}"/>
          </ac:spMkLst>
        </pc:spChg>
        <pc:spChg chg="add del mod">
          <ac:chgData name="Teuku Raja Irfan Radarma" userId="cf428174-95ba-4576-8554-3a3b8ffa52b7" providerId="ADAL" clId="{6008032D-14B2-47DD-BD1E-EE69296DCACD}" dt="2024-06-23T00:07:47.781" v="1328"/>
          <ac:spMkLst>
            <pc:docMk/>
            <pc:sldMk cId="1566384604" sldId="316"/>
            <ac:spMk id="5" creationId="{41C1B7CD-FB84-4A22-BC19-A62C619C3BCD}"/>
          </ac:spMkLst>
        </pc:spChg>
        <pc:graphicFrameChg chg="del">
          <ac:chgData name="Teuku Raja Irfan Radarma" userId="cf428174-95ba-4576-8554-3a3b8ffa52b7" providerId="ADAL" clId="{6008032D-14B2-47DD-BD1E-EE69296DCACD}" dt="2024-06-23T00:07:46.466" v="1327" actId="478"/>
          <ac:graphicFrameMkLst>
            <pc:docMk/>
            <pc:sldMk cId="1566384604" sldId="316"/>
            <ac:graphicFrameMk id="7" creationId="{2D9FC208-7AAF-4333-86E4-3C3537820CFC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0:07:47.781" v="1328"/>
          <ac:graphicFrameMkLst>
            <pc:docMk/>
            <pc:sldMk cId="1566384604" sldId="316"/>
            <ac:graphicFrameMk id="8" creationId="{91AAE08E-0E40-4DBC-B6FD-587481F6C3C6}"/>
          </ac:graphicFrameMkLst>
        </pc:graphicFrameChg>
      </pc:sldChg>
      <pc:sldChg chg="new del">
        <pc:chgData name="Teuku Raja Irfan Radarma" userId="cf428174-95ba-4576-8554-3a3b8ffa52b7" providerId="ADAL" clId="{6008032D-14B2-47DD-BD1E-EE69296DCACD}" dt="2024-06-23T00:07:30.857" v="1320" actId="680"/>
        <pc:sldMkLst>
          <pc:docMk/>
          <pc:sldMk cId="3828130861" sldId="316"/>
        </pc:sldMkLst>
      </pc:sldChg>
      <pc:sldChg chg="addSp delSp modSp add mod">
        <pc:chgData name="Teuku Raja Irfan Radarma" userId="cf428174-95ba-4576-8554-3a3b8ffa52b7" providerId="ADAL" clId="{6008032D-14B2-47DD-BD1E-EE69296DCACD}" dt="2024-06-23T00:07:59.652" v="1330"/>
        <pc:sldMkLst>
          <pc:docMk/>
          <pc:sldMk cId="3628876292" sldId="317"/>
        </pc:sldMkLst>
        <pc:spChg chg="add del mod">
          <ac:chgData name="Teuku Raja Irfan Radarma" userId="cf428174-95ba-4576-8554-3a3b8ffa52b7" providerId="ADAL" clId="{6008032D-14B2-47DD-BD1E-EE69296DCACD}" dt="2024-06-23T00:07:59.652" v="1330"/>
          <ac:spMkLst>
            <pc:docMk/>
            <pc:sldMk cId="3628876292" sldId="317"/>
            <ac:spMk id="5" creationId="{6E6AD28C-4492-4220-A457-BBE62E11191C}"/>
          </ac:spMkLst>
        </pc:spChg>
        <pc:graphicFrameChg chg="del">
          <ac:chgData name="Teuku Raja Irfan Radarma" userId="cf428174-95ba-4576-8554-3a3b8ffa52b7" providerId="ADAL" clId="{6008032D-14B2-47DD-BD1E-EE69296DCACD}" dt="2024-06-23T00:07:58.382" v="1329" actId="478"/>
          <ac:graphicFrameMkLst>
            <pc:docMk/>
            <pc:sldMk cId="3628876292" sldId="317"/>
            <ac:graphicFrameMk id="7" creationId="{2D9FC208-7AAF-4333-86E4-3C3537820CFC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0:07:59.652" v="1330"/>
          <ac:graphicFrameMkLst>
            <pc:docMk/>
            <pc:sldMk cId="3628876292" sldId="317"/>
            <ac:graphicFrameMk id="8" creationId="{A0EDC561-B82E-4552-8968-814C1893E0C7}"/>
          </ac:graphicFrameMkLst>
        </pc:graphicFrameChg>
      </pc:sldChg>
      <pc:sldChg chg="addSp delSp modSp new mod">
        <pc:chgData name="Teuku Raja Irfan Radarma" userId="cf428174-95ba-4576-8554-3a3b8ffa52b7" providerId="ADAL" clId="{6008032D-14B2-47DD-BD1E-EE69296DCACD}" dt="2024-06-23T00:08:43.302" v="1351" actId="1076"/>
        <pc:sldMkLst>
          <pc:docMk/>
          <pc:sldMk cId="3405135630" sldId="318"/>
        </pc:sldMkLst>
        <pc:spChg chg="del">
          <ac:chgData name="Teuku Raja Irfan Radarma" userId="cf428174-95ba-4576-8554-3a3b8ffa52b7" providerId="ADAL" clId="{6008032D-14B2-47DD-BD1E-EE69296DCACD}" dt="2024-06-23T00:08:23.800" v="1334" actId="478"/>
          <ac:spMkLst>
            <pc:docMk/>
            <pc:sldMk cId="3405135630" sldId="318"/>
            <ac:spMk id="2" creationId="{E6F23B2F-EAE9-428D-993A-4F1C4A02291B}"/>
          </ac:spMkLst>
        </pc:spChg>
        <pc:spChg chg="del">
          <ac:chgData name="Teuku Raja Irfan Radarma" userId="cf428174-95ba-4576-8554-3a3b8ffa52b7" providerId="ADAL" clId="{6008032D-14B2-47DD-BD1E-EE69296DCACD}" dt="2024-06-23T00:08:23.800" v="1334" actId="478"/>
          <ac:spMkLst>
            <pc:docMk/>
            <pc:sldMk cId="3405135630" sldId="318"/>
            <ac:spMk id="3" creationId="{5F9B063B-245F-416B-8C7A-65D518738E71}"/>
          </ac:spMkLst>
        </pc:spChg>
        <pc:spChg chg="add mod">
          <ac:chgData name="Teuku Raja Irfan Radarma" userId="cf428174-95ba-4576-8554-3a3b8ffa52b7" providerId="ADAL" clId="{6008032D-14B2-47DD-BD1E-EE69296DCACD}" dt="2024-06-23T00:08:43.302" v="1351" actId="1076"/>
          <ac:spMkLst>
            <pc:docMk/>
            <pc:sldMk cId="3405135630" sldId="318"/>
            <ac:spMk id="5" creationId="{9773E5AD-C3F1-4ECC-ADAF-A9062A4C7EDE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1:11:20.822" v="2586" actId="20577"/>
        <pc:sldMkLst>
          <pc:docMk/>
          <pc:sldMk cId="2603194126" sldId="319"/>
        </pc:sldMkLst>
        <pc:spChg chg="mod">
          <ac:chgData name="Teuku Raja Irfan Radarma" userId="cf428174-95ba-4576-8554-3a3b8ffa52b7" providerId="ADAL" clId="{6008032D-14B2-47DD-BD1E-EE69296DCACD}" dt="2024-06-23T01:03:19.909" v="2039" actId="20577"/>
          <ac:spMkLst>
            <pc:docMk/>
            <pc:sldMk cId="2603194126" sldId="319"/>
            <ac:spMk id="2" creationId="{9839A54A-93D6-4B08-81D7-A27DFFE54B5F}"/>
          </ac:spMkLst>
        </pc:spChg>
        <pc:spChg chg="mod">
          <ac:chgData name="Teuku Raja Irfan Radarma" userId="cf428174-95ba-4576-8554-3a3b8ffa52b7" providerId="ADAL" clId="{6008032D-14B2-47DD-BD1E-EE69296DCACD}" dt="2024-06-23T01:11:20.822" v="2586" actId="20577"/>
          <ac:spMkLst>
            <pc:docMk/>
            <pc:sldMk cId="2603194126" sldId="319"/>
            <ac:spMk id="3" creationId="{BE202C37-BA17-4512-A3CC-42B3F277B877}"/>
          </ac:spMkLst>
        </pc:spChg>
      </pc:sldChg>
      <pc:sldChg chg="addSp delSp modSp new mod ord">
        <pc:chgData name="Teuku Raja Irfan Radarma" userId="cf428174-95ba-4576-8554-3a3b8ffa52b7" providerId="ADAL" clId="{6008032D-14B2-47DD-BD1E-EE69296DCACD}" dt="2024-06-23T00:23:13.495" v="1689" actId="14100"/>
        <pc:sldMkLst>
          <pc:docMk/>
          <pc:sldMk cId="1562574567" sldId="320"/>
        </pc:sldMkLst>
        <pc:spChg chg="mod">
          <ac:chgData name="Teuku Raja Irfan Radarma" userId="cf428174-95ba-4576-8554-3a3b8ffa52b7" providerId="ADAL" clId="{6008032D-14B2-47DD-BD1E-EE69296DCACD}" dt="2024-06-23T00:20:33.337" v="1641" actId="6549"/>
          <ac:spMkLst>
            <pc:docMk/>
            <pc:sldMk cId="1562574567" sldId="320"/>
            <ac:spMk id="2" creationId="{09ADDCF5-C4FD-4832-96D7-A8E52CFA2703}"/>
          </ac:spMkLst>
        </pc:spChg>
        <pc:spChg chg="mod">
          <ac:chgData name="Teuku Raja Irfan Radarma" userId="cf428174-95ba-4576-8554-3a3b8ffa52b7" providerId="ADAL" clId="{6008032D-14B2-47DD-BD1E-EE69296DCACD}" dt="2024-06-23T00:23:13.495" v="1689" actId="14100"/>
          <ac:spMkLst>
            <pc:docMk/>
            <pc:sldMk cId="1562574567" sldId="320"/>
            <ac:spMk id="3" creationId="{281B1D22-0EED-42B6-A38F-C7C8D196B747}"/>
          </ac:spMkLst>
        </pc:spChg>
        <pc:spChg chg="add del mod">
          <ac:chgData name="Teuku Raja Irfan Radarma" userId="cf428174-95ba-4576-8554-3a3b8ffa52b7" providerId="ADAL" clId="{6008032D-14B2-47DD-BD1E-EE69296DCACD}" dt="2024-06-23T00:23:13.108" v="1688" actId="11529"/>
          <ac:spMkLst>
            <pc:docMk/>
            <pc:sldMk cId="1562574567" sldId="320"/>
            <ac:spMk id="5" creationId="{77E4B368-D85C-48F9-9A39-F9B9D3FB8A82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0:16:45.138" v="1602" actId="20577"/>
        <pc:sldMkLst>
          <pc:docMk/>
          <pc:sldMk cId="40516586" sldId="321"/>
        </pc:sldMkLst>
        <pc:spChg chg="mod">
          <ac:chgData name="Teuku Raja Irfan Radarma" userId="cf428174-95ba-4576-8554-3a3b8ffa52b7" providerId="ADAL" clId="{6008032D-14B2-47DD-BD1E-EE69296DCACD}" dt="2024-06-23T00:15:09.234" v="1539" actId="20577"/>
          <ac:spMkLst>
            <pc:docMk/>
            <pc:sldMk cId="40516586" sldId="321"/>
            <ac:spMk id="2" creationId="{DD129B5E-43C9-4445-B42E-D435150B67CE}"/>
          </ac:spMkLst>
        </pc:spChg>
        <pc:spChg chg="mod">
          <ac:chgData name="Teuku Raja Irfan Radarma" userId="cf428174-95ba-4576-8554-3a3b8ffa52b7" providerId="ADAL" clId="{6008032D-14B2-47DD-BD1E-EE69296DCACD}" dt="2024-06-23T00:16:45.138" v="1602" actId="20577"/>
          <ac:spMkLst>
            <pc:docMk/>
            <pc:sldMk cId="40516586" sldId="321"/>
            <ac:spMk id="3" creationId="{A11B73D5-2ADA-4403-96EF-A2234EE38345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0:44:23.914" v="1881" actId="1076"/>
        <pc:sldMkLst>
          <pc:docMk/>
          <pc:sldMk cId="4250707088" sldId="322"/>
        </pc:sldMkLst>
        <pc:spChg chg="del mod">
          <ac:chgData name="Teuku Raja Irfan Radarma" userId="cf428174-95ba-4576-8554-3a3b8ffa52b7" providerId="ADAL" clId="{6008032D-14B2-47DD-BD1E-EE69296DCACD}" dt="2024-06-23T00:44:00.217" v="1877" actId="478"/>
          <ac:spMkLst>
            <pc:docMk/>
            <pc:sldMk cId="4250707088" sldId="322"/>
            <ac:spMk id="2" creationId="{0F0B6DAD-632F-4934-A852-1C17E31076A0}"/>
          </ac:spMkLst>
        </pc:spChg>
        <pc:spChg chg="del">
          <ac:chgData name="Teuku Raja Irfan Radarma" userId="cf428174-95ba-4576-8554-3a3b8ffa52b7" providerId="ADAL" clId="{6008032D-14B2-47DD-BD1E-EE69296DCACD}" dt="2024-06-23T00:44:00.217" v="1877" actId="478"/>
          <ac:spMkLst>
            <pc:docMk/>
            <pc:sldMk cId="4250707088" sldId="322"/>
            <ac:spMk id="3" creationId="{C936386F-2E48-4C4C-9012-F01BC39CF802}"/>
          </ac:spMkLst>
        </pc:spChg>
        <pc:spChg chg="add del mod">
          <ac:chgData name="Teuku Raja Irfan Radarma" userId="cf428174-95ba-4576-8554-3a3b8ffa52b7" providerId="ADAL" clId="{6008032D-14B2-47DD-BD1E-EE69296DCACD}" dt="2024-06-23T00:44:02.669" v="1878" actId="478"/>
          <ac:spMkLst>
            <pc:docMk/>
            <pc:sldMk cId="4250707088" sldId="322"/>
            <ac:spMk id="6" creationId="{BB282E4E-3443-472B-A4B4-6D6154A4F37A}"/>
          </ac:spMkLst>
        </pc:spChg>
        <pc:spChg chg="add mod">
          <ac:chgData name="Teuku Raja Irfan Radarma" userId="cf428174-95ba-4576-8554-3a3b8ffa52b7" providerId="ADAL" clId="{6008032D-14B2-47DD-BD1E-EE69296DCACD}" dt="2024-06-23T00:44:03.854" v="1880" actId="27636"/>
          <ac:spMkLst>
            <pc:docMk/>
            <pc:sldMk cId="4250707088" sldId="322"/>
            <ac:spMk id="7" creationId="{EF882EA2-8096-4962-8456-B514B9671498}"/>
          </ac:spMkLst>
        </pc:spChg>
        <pc:spChg chg="add mod">
          <ac:chgData name="Teuku Raja Irfan Radarma" userId="cf428174-95ba-4576-8554-3a3b8ffa52b7" providerId="ADAL" clId="{6008032D-14B2-47DD-BD1E-EE69296DCACD}" dt="2024-06-23T00:44:23.914" v="1881" actId="1076"/>
          <ac:spMkLst>
            <pc:docMk/>
            <pc:sldMk cId="4250707088" sldId="322"/>
            <ac:spMk id="8" creationId="{B90DCFA1-0991-410E-8A03-0734AF9C028E}"/>
          </ac:spMkLst>
        </pc:spChg>
        <pc:picChg chg="add mod">
          <ac:chgData name="Teuku Raja Irfan Radarma" userId="cf428174-95ba-4576-8554-3a3b8ffa52b7" providerId="ADAL" clId="{6008032D-14B2-47DD-BD1E-EE69296DCACD}" dt="2024-06-23T00:44:23.914" v="1881" actId="1076"/>
          <ac:picMkLst>
            <pc:docMk/>
            <pc:sldMk cId="4250707088" sldId="322"/>
            <ac:picMk id="9" creationId="{12C10CF8-D5B3-440A-BA13-2939A316A2A1}"/>
          </ac:picMkLst>
        </pc:picChg>
      </pc:sldChg>
      <pc:sldChg chg="modSp add mod">
        <pc:chgData name="Teuku Raja Irfan Radarma" userId="cf428174-95ba-4576-8554-3a3b8ffa52b7" providerId="ADAL" clId="{6008032D-14B2-47DD-BD1E-EE69296DCACD}" dt="2024-06-23T00:24:49.522" v="1776" actId="20577"/>
        <pc:sldMkLst>
          <pc:docMk/>
          <pc:sldMk cId="2815195672" sldId="323"/>
        </pc:sldMkLst>
        <pc:spChg chg="mod">
          <ac:chgData name="Teuku Raja Irfan Radarma" userId="cf428174-95ba-4576-8554-3a3b8ffa52b7" providerId="ADAL" clId="{6008032D-14B2-47DD-BD1E-EE69296DCACD}" dt="2024-06-23T00:24:49.522" v="1776" actId="20577"/>
          <ac:spMkLst>
            <pc:docMk/>
            <pc:sldMk cId="2815195672" sldId="323"/>
            <ac:spMk id="2" creationId="{5EA4672E-5AA0-40E4-AC00-F4C7169812C9}"/>
          </ac:spMkLst>
        </pc:spChg>
        <pc:spChg chg="mod">
          <ac:chgData name="Teuku Raja Irfan Radarma" userId="cf428174-95ba-4576-8554-3a3b8ffa52b7" providerId="ADAL" clId="{6008032D-14B2-47DD-BD1E-EE69296DCACD}" dt="2024-06-23T00:24:39.369" v="1769" actId="20577"/>
          <ac:spMkLst>
            <pc:docMk/>
            <pc:sldMk cId="2815195672" sldId="323"/>
            <ac:spMk id="3" creationId="{42B1965A-11BE-4AA4-A77A-B7D9BE9FC9FB}"/>
          </ac:spMkLst>
        </pc:spChg>
      </pc:sldChg>
      <pc:sldChg chg="addSp delSp modSp add mod">
        <pc:chgData name="Teuku Raja Irfan Radarma" userId="cf428174-95ba-4576-8554-3a3b8ffa52b7" providerId="ADAL" clId="{6008032D-14B2-47DD-BD1E-EE69296DCACD}" dt="2024-06-23T00:26:41.309" v="1812" actId="20577"/>
        <pc:sldMkLst>
          <pc:docMk/>
          <pc:sldMk cId="4021258611" sldId="324"/>
        </pc:sldMkLst>
        <pc:spChg chg="mod">
          <ac:chgData name="Teuku Raja Irfan Radarma" userId="cf428174-95ba-4576-8554-3a3b8ffa52b7" providerId="ADAL" clId="{6008032D-14B2-47DD-BD1E-EE69296DCACD}" dt="2024-06-23T00:26:41.309" v="1812" actId="20577"/>
          <ac:spMkLst>
            <pc:docMk/>
            <pc:sldMk cId="4021258611" sldId="324"/>
            <ac:spMk id="2" creationId="{5EA4672E-5AA0-40E4-AC00-F4C7169812C9}"/>
          </ac:spMkLst>
        </pc:spChg>
        <pc:spChg chg="del">
          <ac:chgData name="Teuku Raja Irfan Radarma" userId="cf428174-95ba-4576-8554-3a3b8ffa52b7" providerId="ADAL" clId="{6008032D-14B2-47DD-BD1E-EE69296DCACD}" dt="2024-06-23T00:25:19.614" v="1789" actId="478"/>
          <ac:spMkLst>
            <pc:docMk/>
            <pc:sldMk cId="4021258611" sldId="324"/>
            <ac:spMk id="3" creationId="{42B1965A-11BE-4AA4-A77A-B7D9BE9FC9FB}"/>
          </ac:spMkLst>
        </pc:spChg>
        <pc:spChg chg="add del mod">
          <ac:chgData name="Teuku Raja Irfan Radarma" userId="cf428174-95ba-4576-8554-3a3b8ffa52b7" providerId="ADAL" clId="{6008032D-14B2-47DD-BD1E-EE69296DCACD}" dt="2024-06-23T00:25:24.250" v="1794" actId="478"/>
          <ac:spMkLst>
            <pc:docMk/>
            <pc:sldMk cId="4021258611" sldId="324"/>
            <ac:spMk id="5" creationId="{9F805DFB-3D30-4507-B715-7EE9C32E1918}"/>
          </ac:spMkLst>
        </pc:spChg>
        <pc:spChg chg="add del mod">
          <ac:chgData name="Teuku Raja Irfan Radarma" userId="cf428174-95ba-4576-8554-3a3b8ffa52b7" providerId="ADAL" clId="{6008032D-14B2-47DD-BD1E-EE69296DCACD}" dt="2024-06-23T00:25:22.099" v="1793"/>
          <ac:spMkLst>
            <pc:docMk/>
            <pc:sldMk cId="4021258611" sldId="324"/>
            <ac:spMk id="6" creationId="{ABC3FC6C-B032-4B68-AF92-0637C76E0A54}"/>
          </ac:spMkLst>
        </pc:spChg>
        <pc:spChg chg="add mod">
          <ac:chgData name="Teuku Raja Irfan Radarma" userId="cf428174-95ba-4576-8554-3a3b8ffa52b7" providerId="ADAL" clId="{6008032D-14B2-47DD-BD1E-EE69296DCACD}" dt="2024-06-23T00:25:47.990" v="1806" actId="404"/>
          <ac:spMkLst>
            <pc:docMk/>
            <pc:sldMk cId="4021258611" sldId="324"/>
            <ac:spMk id="9" creationId="{07FFAF0A-AFD0-478C-9CCC-AF295681380C}"/>
          </ac:spMkLst>
        </pc:spChg>
        <pc:picChg chg="add del mod">
          <ac:chgData name="Teuku Raja Irfan Radarma" userId="cf428174-95ba-4576-8554-3a3b8ffa52b7" providerId="ADAL" clId="{6008032D-14B2-47DD-BD1E-EE69296DCACD}" dt="2024-06-23T00:25:22.099" v="1793"/>
          <ac:picMkLst>
            <pc:docMk/>
            <pc:sldMk cId="4021258611" sldId="324"/>
            <ac:picMk id="7" creationId="{B841B9C7-DF93-4C29-8E53-373C432619E7}"/>
          </ac:picMkLst>
        </pc:picChg>
        <pc:picChg chg="add del mod">
          <ac:chgData name="Teuku Raja Irfan Radarma" userId="cf428174-95ba-4576-8554-3a3b8ffa52b7" providerId="ADAL" clId="{6008032D-14B2-47DD-BD1E-EE69296DCACD}" dt="2024-06-23T00:25:22.099" v="1793"/>
          <ac:picMkLst>
            <pc:docMk/>
            <pc:sldMk cId="4021258611" sldId="324"/>
            <ac:picMk id="8" creationId="{9D1B96E1-61CC-4B71-A756-3AFD2E21071E}"/>
          </ac:picMkLst>
        </pc:picChg>
        <pc:picChg chg="add mod">
          <ac:chgData name="Teuku Raja Irfan Radarma" userId="cf428174-95ba-4576-8554-3a3b8ffa52b7" providerId="ADAL" clId="{6008032D-14B2-47DD-BD1E-EE69296DCACD}" dt="2024-06-23T00:25:52.918" v="1808" actId="1076"/>
          <ac:picMkLst>
            <pc:docMk/>
            <pc:sldMk cId="4021258611" sldId="324"/>
            <ac:picMk id="10" creationId="{BA1F6CE4-5123-4A77-A44D-617905ABB027}"/>
          </ac:picMkLst>
        </pc:picChg>
        <pc:picChg chg="add mod">
          <ac:chgData name="Teuku Raja Irfan Radarma" userId="cf428174-95ba-4576-8554-3a3b8ffa52b7" providerId="ADAL" clId="{6008032D-14B2-47DD-BD1E-EE69296DCACD}" dt="2024-06-23T00:25:43.473" v="1802" actId="1076"/>
          <ac:picMkLst>
            <pc:docMk/>
            <pc:sldMk cId="4021258611" sldId="324"/>
            <ac:picMk id="11" creationId="{212C6269-6E53-4BE2-A0A7-20B8CA11E299}"/>
          </ac:picMkLst>
        </pc:picChg>
      </pc:sldChg>
      <pc:sldChg chg="addSp delSp modSp add mod">
        <pc:chgData name="Teuku Raja Irfan Radarma" userId="cf428174-95ba-4576-8554-3a3b8ffa52b7" providerId="ADAL" clId="{6008032D-14B2-47DD-BD1E-EE69296DCACD}" dt="2024-06-23T00:30:03.379" v="1875" actId="20577"/>
        <pc:sldMkLst>
          <pc:docMk/>
          <pc:sldMk cId="956598728" sldId="325"/>
        </pc:sldMkLst>
        <pc:spChg chg="mod">
          <ac:chgData name="Teuku Raja Irfan Radarma" userId="cf428174-95ba-4576-8554-3a3b8ffa52b7" providerId="ADAL" clId="{6008032D-14B2-47DD-BD1E-EE69296DCACD}" dt="2024-06-23T00:26:45.485" v="1814" actId="20577"/>
          <ac:spMkLst>
            <pc:docMk/>
            <pc:sldMk cId="956598728" sldId="325"/>
            <ac:spMk id="2" creationId="{5EA4672E-5AA0-40E4-AC00-F4C7169812C9}"/>
          </ac:spMkLst>
        </pc:spChg>
        <pc:spChg chg="add del mod">
          <ac:chgData name="Teuku Raja Irfan Radarma" userId="cf428174-95ba-4576-8554-3a3b8ffa52b7" providerId="ADAL" clId="{6008032D-14B2-47DD-BD1E-EE69296DCACD}" dt="2024-06-23T00:26:52.321" v="1816" actId="478"/>
          <ac:spMkLst>
            <pc:docMk/>
            <pc:sldMk cId="956598728" sldId="325"/>
            <ac:spMk id="4" creationId="{C6AAC6B5-B62B-4CA3-AC8D-62B8C3573495}"/>
          </ac:spMkLst>
        </pc:spChg>
        <pc:spChg chg="add mod">
          <ac:chgData name="Teuku Raja Irfan Radarma" userId="cf428174-95ba-4576-8554-3a3b8ffa52b7" providerId="ADAL" clId="{6008032D-14B2-47DD-BD1E-EE69296DCACD}" dt="2024-06-23T00:27:17.466" v="1825" actId="14100"/>
          <ac:spMkLst>
            <pc:docMk/>
            <pc:sldMk cId="956598728" sldId="325"/>
            <ac:spMk id="7" creationId="{E244E38A-7D97-4FA5-A8DE-FCD19EC422A5}"/>
          </ac:spMkLst>
        </pc:spChg>
        <pc:spChg chg="del">
          <ac:chgData name="Teuku Raja Irfan Radarma" userId="cf428174-95ba-4576-8554-3a3b8ffa52b7" providerId="ADAL" clId="{6008032D-14B2-47DD-BD1E-EE69296DCACD}" dt="2024-06-23T00:26:50.091" v="1815" actId="478"/>
          <ac:spMkLst>
            <pc:docMk/>
            <pc:sldMk cId="956598728" sldId="325"/>
            <ac:spMk id="9" creationId="{07FFAF0A-AFD0-478C-9CCC-AF295681380C}"/>
          </ac:spMkLst>
        </pc:spChg>
        <pc:spChg chg="add mod">
          <ac:chgData name="Teuku Raja Irfan Radarma" userId="cf428174-95ba-4576-8554-3a3b8ffa52b7" providerId="ADAL" clId="{6008032D-14B2-47DD-BD1E-EE69296DCACD}" dt="2024-06-23T00:27:31.045" v="1832" actId="1076"/>
          <ac:spMkLst>
            <pc:docMk/>
            <pc:sldMk cId="956598728" sldId="325"/>
            <ac:spMk id="12" creationId="{4DFC1F57-A261-439F-B968-CA83A3D92D32}"/>
          </ac:spMkLst>
        </pc:spChg>
        <pc:spChg chg="add mod">
          <ac:chgData name="Teuku Raja Irfan Radarma" userId="cf428174-95ba-4576-8554-3a3b8ffa52b7" providerId="ADAL" clId="{6008032D-14B2-47DD-BD1E-EE69296DCACD}" dt="2024-06-23T00:28:57.773" v="1855" actId="1076"/>
          <ac:spMkLst>
            <pc:docMk/>
            <pc:sldMk cId="956598728" sldId="325"/>
            <ac:spMk id="19" creationId="{C42FB67A-1C55-49FA-9E93-60165D9BBB04}"/>
          </ac:spMkLst>
        </pc:spChg>
        <pc:spChg chg="add mod">
          <ac:chgData name="Teuku Raja Irfan Radarma" userId="cf428174-95ba-4576-8554-3a3b8ffa52b7" providerId="ADAL" clId="{6008032D-14B2-47DD-BD1E-EE69296DCACD}" dt="2024-06-23T00:29:46.877" v="1865" actId="1076"/>
          <ac:spMkLst>
            <pc:docMk/>
            <pc:sldMk cId="956598728" sldId="325"/>
            <ac:spMk id="20" creationId="{BBD60856-1EC4-485E-8BB6-9350EEA601D0}"/>
          </ac:spMkLst>
        </pc:spChg>
        <pc:spChg chg="add mod">
          <ac:chgData name="Teuku Raja Irfan Radarma" userId="cf428174-95ba-4576-8554-3a3b8ffa52b7" providerId="ADAL" clId="{6008032D-14B2-47DD-BD1E-EE69296DCACD}" dt="2024-06-23T00:29:53.514" v="1870" actId="20577"/>
          <ac:spMkLst>
            <pc:docMk/>
            <pc:sldMk cId="956598728" sldId="325"/>
            <ac:spMk id="21" creationId="{6A53BA3F-C04C-4636-A3E1-42A23E5169E9}"/>
          </ac:spMkLst>
        </pc:spChg>
        <pc:spChg chg="add mod">
          <ac:chgData name="Teuku Raja Irfan Radarma" userId="cf428174-95ba-4576-8554-3a3b8ffa52b7" providerId="ADAL" clId="{6008032D-14B2-47DD-BD1E-EE69296DCACD}" dt="2024-06-23T00:30:03.379" v="1875" actId="20577"/>
          <ac:spMkLst>
            <pc:docMk/>
            <pc:sldMk cId="956598728" sldId="325"/>
            <ac:spMk id="22" creationId="{F280EE8B-A856-4BA1-A5FD-55F31583DFBA}"/>
          </ac:spMkLst>
        </pc:spChg>
        <pc:picChg chg="add mod">
          <ac:chgData name="Teuku Raja Irfan Radarma" userId="cf428174-95ba-4576-8554-3a3b8ffa52b7" providerId="ADAL" clId="{6008032D-14B2-47DD-BD1E-EE69296DCACD}" dt="2024-06-23T00:27:29.313" v="1831" actId="1076"/>
          <ac:picMkLst>
            <pc:docMk/>
            <pc:sldMk cId="956598728" sldId="325"/>
            <ac:picMk id="6" creationId="{A58FB71D-0CC3-46C0-9327-28ED677222E0}"/>
          </ac:picMkLst>
        </pc:picChg>
        <pc:picChg chg="del">
          <ac:chgData name="Teuku Raja Irfan Radarma" userId="cf428174-95ba-4576-8554-3a3b8ffa52b7" providerId="ADAL" clId="{6008032D-14B2-47DD-BD1E-EE69296DCACD}" dt="2024-06-23T00:26:50.091" v="1815" actId="478"/>
          <ac:picMkLst>
            <pc:docMk/>
            <pc:sldMk cId="956598728" sldId="325"/>
            <ac:picMk id="10" creationId="{BA1F6CE4-5123-4A77-A44D-617905ABB027}"/>
          </ac:picMkLst>
        </pc:picChg>
        <pc:picChg chg="del">
          <ac:chgData name="Teuku Raja Irfan Radarma" userId="cf428174-95ba-4576-8554-3a3b8ffa52b7" providerId="ADAL" clId="{6008032D-14B2-47DD-BD1E-EE69296DCACD}" dt="2024-06-23T00:26:50.091" v="1815" actId="478"/>
          <ac:picMkLst>
            <pc:docMk/>
            <pc:sldMk cId="956598728" sldId="325"/>
            <ac:picMk id="11" creationId="{212C6269-6E53-4BE2-A0A7-20B8CA11E299}"/>
          </ac:picMkLst>
        </pc:picChg>
        <pc:picChg chg="add mod">
          <ac:chgData name="Teuku Raja Irfan Radarma" userId="cf428174-95ba-4576-8554-3a3b8ffa52b7" providerId="ADAL" clId="{6008032D-14B2-47DD-BD1E-EE69296DCACD}" dt="2024-06-23T00:28:05.424" v="1840" actId="1076"/>
          <ac:picMkLst>
            <pc:docMk/>
            <pc:sldMk cId="956598728" sldId="325"/>
            <ac:picMk id="13" creationId="{8B39D51E-A8D3-4E48-90DE-66C892B38B6F}"/>
          </ac:picMkLst>
        </pc:picChg>
        <pc:picChg chg="add mod">
          <ac:chgData name="Teuku Raja Irfan Radarma" userId="cf428174-95ba-4576-8554-3a3b8ffa52b7" providerId="ADAL" clId="{6008032D-14B2-47DD-BD1E-EE69296DCACD}" dt="2024-06-23T00:29:57.927" v="1873" actId="1076"/>
          <ac:picMkLst>
            <pc:docMk/>
            <pc:sldMk cId="956598728" sldId="325"/>
            <ac:picMk id="15" creationId="{A9EF9154-8C8E-4E87-9DA6-FA22468115B0}"/>
          </ac:picMkLst>
        </pc:picChg>
        <pc:cxnChg chg="add mod">
          <ac:chgData name="Teuku Raja Irfan Radarma" userId="cf428174-95ba-4576-8554-3a3b8ffa52b7" providerId="ADAL" clId="{6008032D-14B2-47DD-BD1E-EE69296DCACD}" dt="2024-06-23T00:28:09.364" v="1841" actId="1076"/>
          <ac:cxnSpMkLst>
            <pc:docMk/>
            <pc:sldMk cId="956598728" sldId="325"/>
            <ac:cxnSpMk id="14" creationId="{69812ADC-03AC-436C-B9B2-271EEC778213}"/>
          </ac:cxnSpMkLst>
        </pc:cxnChg>
        <pc:cxnChg chg="add mod">
          <ac:chgData name="Teuku Raja Irfan Radarma" userId="cf428174-95ba-4576-8554-3a3b8ffa52b7" providerId="ADAL" clId="{6008032D-14B2-47DD-BD1E-EE69296DCACD}" dt="2024-06-23T00:28:30.638" v="1847" actId="1076"/>
          <ac:cxnSpMkLst>
            <pc:docMk/>
            <pc:sldMk cId="956598728" sldId="325"/>
            <ac:cxnSpMk id="16" creationId="{2C86F9C5-CE4A-4F89-B2D2-72E497978F52}"/>
          </ac:cxnSpMkLst>
        </pc:cxnChg>
      </pc:sldChg>
      <pc:sldChg chg="add">
        <pc:chgData name="Teuku Raja Irfan Radarma" userId="cf428174-95ba-4576-8554-3a3b8ffa52b7" providerId="ADAL" clId="{6008032D-14B2-47DD-BD1E-EE69296DCACD}" dt="2024-06-23T00:34:24.720" v="1876"/>
        <pc:sldMkLst>
          <pc:docMk/>
          <pc:sldMk cId="2120151068" sldId="326"/>
        </pc:sldMkLst>
      </pc:sldChg>
      <pc:sldChg chg="modSp new mod">
        <pc:chgData name="Teuku Raja Irfan Radarma" userId="cf428174-95ba-4576-8554-3a3b8ffa52b7" providerId="ADAL" clId="{6008032D-14B2-47DD-BD1E-EE69296DCACD}" dt="2024-06-23T01:05:43.890" v="2075" actId="20577"/>
        <pc:sldMkLst>
          <pc:docMk/>
          <pc:sldMk cId="3543487194" sldId="327"/>
        </pc:sldMkLst>
        <pc:spChg chg="mod">
          <ac:chgData name="Teuku Raja Irfan Radarma" userId="cf428174-95ba-4576-8554-3a3b8ffa52b7" providerId="ADAL" clId="{6008032D-14B2-47DD-BD1E-EE69296DCACD}" dt="2024-06-23T01:05:43.890" v="2075" actId="20577"/>
          <ac:spMkLst>
            <pc:docMk/>
            <pc:sldMk cId="3543487194" sldId="327"/>
            <ac:spMk id="2" creationId="{EC7DAB5F-7E3E-4802-A8D9-5B0EB468243B}"/>
          </ac:spMkLst>
        </pc:spChg>
        <pc:spChg chg="mod">
          <ac:chgData name="Teuku Raja Irfan Radarma" userId="cf428174-95ba-4576-8554-3a3b8ffa52b7" providerId="ADAL" clId="{6008032D-14B2-47DD-BD1E-EE69296DCACD}" dt="2024-06-23T01:00:44.666" v="1966" actId="15"/>
          <ac:spMkLst>
            <pc:docMk/>
            <pc:sldMk cId="3543487194" sldId="327"/>
            <ac:spMk id="4" creationId="{47A487F2-1B43-4670-B3E0-D4AFC3277D66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1:02:35.461" v="1979" actId="1076"/>
        <pc:sldMkLst>
          <pc:docMk/>
          <pc:sldMk cId="2372899280" sldId="328"/>
        </pc:sldMkLst>
        <pc:spChg chg="del">
          <ac:chgData name="Teuku Raja Irfan Radarma" userId="cf428174-95ba-4576-8554-3a3b8ffa52b7" providerId="ADAL" clId="{6008032D-14B2-47DD-BD1E-EE69296DCACD}" dt="2024-06-23T01:01:30.797" v="1968" actId="478"/>
          <ac:spMkLst>
            <pc:docMk/>
            <pc:sldMk cId="2372899280" sldId="328"/>
            <ac:spMk id="2" creationId="{F9779B99-A920-41D8-A2C0-5E2DEF079991}"/>
          </ac:spMkLst>
        </pc:spChg>
        <pc:spChg chg="del">
          <ac:chgData name="Teuku Raja Irfan Radarma" userId="cf428174-95ba-4576-8554-3a3b8ffa52b7" providerId="ADAL" clId="{6008032D-14B2-47DD-BD1E-EE69296DCACD}" dt="2024-06-23T01:01:30.797" v="1968" actId="478"/>
          <ac:spMkLst>
            <pc:docMk/>
            <pc:sldMk cId="2372899280" sldId="328"/>
            <ac:spMk id="3" creationId="{7B31CFBC-A267-446C-88C1-BFB57F3E112C}"/>
          </ac:spMkLst>
        </pc:spChg>
        <pc:spChg chg="add mod">
          <ac:chgData name="Teuku Raja Irfan Radarma" userId="cf428174-95ba-4576-8554-3a3b8ffa52b7" providerId="ADAL" clId="{6008032D-14B2-47DD-BD1E-EE69296DCACD}" dt="2024-06-23T01:02:27.100" v="1977" actId="27636"/>
          <ac:spMkLst>
            <pc:docMk/>
            <pc:sldMk cId="2372899280" sldId="328"/>
            <ac:spMk id="5" creationId="{41B7A66E-D560-449F-A0D1-95B18B3E44E8}"/>
          </ac:spMkLst>
        </pc:spChg>
        <pc:spChg chg="add mod">
          <ac:chgData name="Teuku Raja Irfan Radarma" userId="cf428174-95ba-4576-8554-3a3b8ffa52b7" providerId="ADAL" clId="{6008032D-14B2-47DD-BD1E-EE69296DCACD}" dt="2024-06-23T01:02:30.016" v="1978" actId="207"/>
          <ac:spMkLst>
            <pc:docMk/>
            <pc:sldMk cId="2372899280" sldId="328"/>
            <ac:spMk id="7" creationId="{FC7E2AD7-F273-4E12-AA04-0ABB326FBEDD}"/>
          </ac:spMkLst>
        </pc:spChg>
        <pc:picChg chg="add mod">
          <ac:chgData name="Teuku Raja Irfan Radarma" userId="cf428174-95ba-4576-8554-3a3b8ffa52b7" providerId="ADAL" clId="{6008032D-14B2-47DD-BD1E-EE69296DCACD}" dt="2024-06-23T01:02:35.461" v="1979" actId="1076"/>
          <ac:picMkLst>
            <pc:docMk/>
            <pc:sldMk cId="2372899280" sldId="328"/>
            <ac:picMk id="6" creationId="{C5DB6D07-0919-4946-8F84-8BAB576003DA}"/>
          </ac:picMkLst>
        </pc:picChg>
      </pc:sldChg>
      <pc:sldChg chg="modSp add mod">
        <pc:chgData name="Teuku Raja Irfan Radarma" userId="cf428174-95ba-4576-8554-3a3b8ffa52b7" providerId="ADAL" clId="{6008032D-14B2-47DD-BD1E-EE69296DCACD}" dt="2024-06-23T01:25:28.865" v="3004" actId="20577"/>
        <pc:sldMkLst>
          <pc:docMk/>
          <pc:sldMk cId="1176252531" sldId="329"/>
        </pc:sldMkLst>
        <pc:spChg chg="mod">
          <ac:chgData name="Teuku Raja Irfan Radarma" userId="cf428174-95ba-4576-8554-3a3b8ffa52b7" providerId="ADAL" clId="{6008032D-14B2-47DD-BD1E-EE69296DCACD}" dt="2024-06-23T01:25:28.865" v="3004" actId="20577"/>
          <ac:spMkLst>
            <pc:docMk/>
            <pc:sldMk cId="1176252531" sldId="329"/>
            <ac:spMk id="2" creationId="{EC7DAB5F-7E3E-4802-A8D9-5B0EB468243B}"/>
          </ac:spMkLst>
        </pc:spChg>
        <pc:spChg chg="mod">
          <ac:chgData name="Teuku Raja Irfan Radarma" userId="cf428174-95ba-4576-8554-3a3b8ffa52b7" providerId="ADAL" clId="{6008032D-14B2-47DD-BD1E-EE69296DCACD}" dt="2024-06-23T01:06:24.375" v="2262" actId="20577"/>
          <ac:spMkLst>
            <pc:docMk/>
            <pc:sldMk cId="1176252531" sldId="329"/>
            <ac:spMk id="4" creationId="{47A487F2-1B43-4670-B3E0-D4AFC3277D66}"/>
          </ac:spMkLst>
        </pc:spChg>
      </pc:sldChg>
      <pc:sldChg chg="addSp modSp new mod">
        <pc:chgData name="Teuku Raja Irfan Radarma" userId="cf428174-95ba-4576-8554-3a3b8ffa52b7" providerId="ADAL" clId="{6008032D-14B2-47DD-BD1E-EE69296DCACD}" dt="2024-06-23T01:15:20.654" v="2669" actId="1076"/>
        <pc:sldMkLst>
          <pc:docMk/>
          <pc:sldMk cId="1030245141" sldId="330"/>
        </pc:sldMkLst>
        <pc:spChg chg="mod">
          <ac:chgData name="Teuku Raja Irfan Radarma" userId="cf428174-95ba-4576-8554-3a3b8ffa52b7" providerId="ADAL" clId="{6008032D-14B2-47DD-BD1E-EE69296DCACD}" dt="2024-06-23T01:07:08.449" v="2318" actId="20577"/>
          <ac:spMkLst>
            <pc:docMk/>
            <pc:sldMk cId="1030245141" sldId="330"/>
            <ac:spMk id="2" creationId="{03A5EA95-B356-4800-9F92-981BA75AAFF3}"/>
          </ac:spMkLst>
        </pc:spChg>
        <pc:spChg chg="mod">
          <ac:chgData name="Teuku Raja Irfan Radarma" userId="cf428174-95ba-4576-8554-3a3b8ffa52b7" providerId="ADAL" clId="{6008032D-14B2-47DD-BD1E-EE69296DCACD}" dt="2024-06-23T01:07:21.063" v="2391" actId="20577"/>
          <ac:spMkLst>
            <pc:docMk/>
            <pc:sldMk cId="1030245141" sldId="330"/>
            <ac:spMk id="3" creationId="{D6DF2BCD-F3F6-4DD0-A14E-5D2389BF4023}"/>
          </ac:spMkLst>
        </pc:spChg>
        <pc:spChg chg="add mod">
          <ac:chgData name="Teuku Raja Irfan Radarma" userId="cf428174-95ba-4576-8554-3a3b8ffa52b7" providerId="ADAL" clId="{6008032D-14B2-47DD-BD1E-EE69296DCACD}" dt="2024-06-23T01:15:20.654" v="2669" actId="1076"/>
          <ac:spMkLst>
            <pc:docMk/>
            <pc:sldMk cId="1030245141" sldId="330"/>
            <ac:spMk id="6" creationId="{24480776-BF43-4DC8-A87F-B7DEB5481BF5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1:14:38.990" v="2600" actId="27636"/>
        <pc:sldMkLst>
          <pc:docMk/>
          <pc:sldMk cId="2886870268" sldId="331"/>
        </pc:sldMkLst>
        <pc:spChg chg="mod">
          <ac:chgData name="Teuku Raja Irfan Radarma" userId="cf428174-95ba-4576-8554-3a3b8ffa52b7" providerId="ADAL" clId="{6008032D-14B2-47DD-BD1E-EE69296DCACD}" dt="2024-06-23T01:07:39.609" v="2441" actId="20577"/>
          <ac:spMkLst>
            <pc:docMk/>
            <pc:sldMk cId="2886870268" sldId="331"/>
            <ac:spMk id="2" creationId="{8295795D-92F6-4767-A121-BC15D3D0CC39}"/>
          </ac:spMkLst>
        </pc:spChg>
        <pc:spChg chg="mod">
          <ac:chgData name="Teuku Raja Irfan Radarma" userId="cf428174-95ba-4576-8554-3a3b8ffa52b7" providerId="ADAL" clId="{6008032D-14B2-47DD-BD1E-EE69296DCACD}" dt="2024-06-23T01:14:38.990" v="2600" actId="27636"/>
          <ac:spMkLst>
            <pc:docMk/>
            <pc:sldMk cId="2886870268" sldId="331"/>
            <ac:spMk id="3" creationId="{3CF87251-6A85-4CBC-889C-AD7C25D56306}"/>
          </ac:spMkLst>
        </pc:spChg>
        <pc:picChg chg="add mod">
          <ac:chgData name="Teuku Raja Irfan Radarma" userId="cf428174-95ba-4576-8554-3a3b8ffa52b7" providerId="ADAL" clId="{6008032D-14B2-47DD-BD1E-EE69296DCACD}" dt="2024-06-23T01:14:03.067" v="2598" actId="1076"/>
          <ac:picMkLst>
            <pc:docMk/>
            <pc:sldMk cId="2886870268" sldId="331"/>
            <ac:picMk id="5" creationId="{4F4012CB-1049-40E0-BF74-40CA7BA418AA}"/>
          </ac:picMkLst>
        </pc:picChg>
        <pc:picChg chg="add del mod">
          <ac:chgData name="Teuku Raja Irfan Radarma" userId="cf428174-95ba-4576-8554-3a3b8ffa52b7" providerId="ADAL" clId="{6008032D-14B2-47DD-BD1E-EE69296DCACD}" dt="2024-06-23T01:13:59.312" v="2597" actId="478"/>
          <ac:picMkLst>
            <pc:docMk/>
            <pc:sldMk cId="2886870268" sldId="331"/>
            <ac:picMk id="6" creationId="{9A76C2D1-0895-4B6D-8781-41BC39D1E2C9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3T01:25:05.498" v="3002" actId="20577"/>
        <pc:sldMkLst>
          <pc:docMk/>
          <pc:sldMk cId="3918830678" sldId="332"/>
        </pc:sldMkLst>
        <pc:spChg chg="mod">
          <ac:chgData name="Teuku Raja Irfan Radarma" userId="cf428174-95ba-4576-8554-3a3b8ffa52b7" providerId="ADAL" clId="{6008032D-14B2-47DD-BD1E-EE69296DCACD}" dt="2024-06-23T01:10:50.372" v="2548" actId="20577"/>
          <ac:spMkLst>
            <pc:docMk/>
            <pc:sldMk cId="3918830678" sldId="332"/>
            <ac:spMk id="2" creationId="{A21844EE-0995-4A43-B5CE-1CED75CF9E17}"/>
          </ac:spMkLst>
        </pc:spChg>
        <pc:spChg chg="mod">
          <ac:chgData name="Teuku Raja Irfan Radarma" userId="cf428174-95ba-4576-8554-3a3b8ffa52b7" providerId="ADAL" clId="{6008032D-14B2-47DD-BD1E-EE69296DCACD}" dt="2024-06-23T01:25:05.498" v="3002" actId="20577"/>
          <ac:spMkLst>
            <pc:docMk/>
            <pc:sldMk cId="3918830678" sldId="332"/>
            <ac:spMk id="3" creationId="{EAC6EF32-ECD1-4A47-8FE1-DFCABBD43E06}"/>
          </ac:spMkLst>
        </pc:spChg>
        <pc:spChg chg="add mod">
          <ac:chgData name="Teuku Raja Irfan Radarma" userId="cf428174-95ba-4576-8554-3a3b8ffa52b7" providerId="ADAL" clId="{6008032D-14B2-47DD-BD1E-EE69296DCACD}" dt="2024-06-23T01:22:17.917" v="2898" actId="1076"/>
          <ac:spMkLst>
            <pc:docMk/>
            <pc:sldMk cId="3918830678" sldId="332"/>
            <ac:spMk id="5" creationId="{7CE90410-E6B6-4384-9B00-7F65D891B9AF}"/>
          </ac:spMkLst>
        </pc:spChg>
        <pc:picChg chg="add del mod">
          <ac:chgData name="Teuku Raja Irfan Radarma" userId="cf428174-95ba-4576-8554-3a3b8ffa52b7" providerId="ADAL" clId="{6008032D-14B2-47DD-BD1E-EE69296DCACD}" dt="2024-06-23T01:20:19.722" v="2866" actId="478"/>
          <ac:picMkLst>
            <pc:docMk/>
            <pc:sldMk cId="3918830678" sldId="332"/>
            <ac:picMk id="1026" creationId="{D152B73D-BECE-4558-82DE-7E4070F1A548}"/>
          </ac:picMkLst>
        </pc:picChg>
        <pc:picChg chg="add mod">
          <ac:chgData name="Teuku Raja Irfan Radarma" userId="cf428174-95ba-4576-8554-3a3b8ffa52b7" providerId="ADAL" clId="{6008032D-14B2-47DD-BD1E-EE69296DCACD}" dt="2024-06-23T01:20:53.652" v="2875" actId="1076"/>
          <ac:picMkLst>
            <pc:docMk/>
            <pc:sldMk cId="3918830678" sldId="332"/>
            <ac:picMk id="1028" creationId="{ABC001D2-91D1-44BD-A77E-D2FB09D3CE5A}"/>
          </ac:picMkLst>
        </pc:picChg>
        <pc:picChg chg="add mod">
          <ac:chgData name="Teuku Raja Irfan Radarma" userId="cf428174-95ba-4576-8554-3a3b8ffa52b7" providerId="ADAL" clId="{6008032D-14B2-47DD-BD1E-EE69296DCACD}" dt="2024-06-23T01:23:09.863" v="2903" actId="1076"/>
          <ac:picMkLst>
            <pc:docMk/>
            <pc:sldMk cId="3918830678" sldId="332"/>
            <ac:picMk id="1030" creationId="{300BC833-871A-4593-9BB2-57249896EF8E}"/>
          </ac:picMkLst>
        </pc:picChg>
      </pc:sldChg>
      <pc:sldChg chg="modSp add mod">
        <pc:chgData name="Teuku Raja Irfan Radarma" userId="cf428174-95ba-4576-8554-3a3b8ffa52b7" providerId="ADAL" clId="{6008032D-14B2-47DD-BD1E-EE69296DCACD}" dt="2024-06-23T01:26:49.497" v="3262" actId="20577"/>
        <pc:sldMkLst>
          <pc:docMk/>
          <pc:sldMk cId="1240754387" sldId="333"/>
        </pc:sldMkLst>
        <pc:spChg chg="mod">
          <ac:chgData name="Teuku Raja Irfan Radarma" userId="cf428174-95ba-4576-8554-3a3b8ffa52b7" providerId="ADAL" clId="{6008032D-14B2-47DD-BD1E-EE69296DCACD}" dt="2024-06-23T01:25:34.668" v="3007" actId="20577"/>
          <ac:spMkLst>
            <pc:docMk/>
            <pc:sldMk cId="1240754387" sldId="333"/>
            <ac:spMk id="2" creationId="{EC7DAB5F-7E3E-4802-A8D9-5B0EB468243B}"/>
          </ac:spMkLst>
        </pc:spChg>
        <pc:spChg chg="mod">
          <ac:chgData name="Teuku Raja Irfan Radarma" userId="cf428174-95ba-4576-8554-3a3b8ffa52b7" providerId="ADAL" clId="{6008032D-14B2-47DD-BD1E-EE69296DCACD}" dt="2024-06-23T01:26:49.497" v="3262" actId="20577"/>
          <ac:spMkLst>
            <pc:docMk/>
            <pc:sldMk cId="1240754387" sldId="333"/>
            <ac:spMk id="4" creationId="{47A487F2-1B43-4670-B3E0-D4AFC3277D66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1:27:46.293" v="3282" actId="20577"/>
        <pc:sldMkLst>
          <pc:docMk/>
          <pc:sldMk cId="1275038603" sldId="334"/>
        </pc:sldMkLst>
        <pc:spChg chg="mod">
          <ac:chgData name="Teuku Raja Irfan Radarma" userId="cf428174-95ba-4576-8554-3a3b8ffa52b7" providerId="ADAL" clId="{6008032D-14B2-47DD-BD1E-EE69296DCACD}" dt="2024-06-23T01:27:46.293" v="3282" actId="20577"/>
          <ac:spMkLst>
            <pc:docMk/>
            <pc:sldMk cId="1275038603" sldId="334"/>
            <ac:spMk id="2" creationId="{0717C1D9-C909-426D-A80E-515D8882D373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1:45:28.090" v="3894" actId="1076"/>
        <pc:sldMkLst>
          <pc:docMk/>
          <pc:sldMk cId="198136088" sldId="335"/>
        </pc:sldMkLst>
        <pc:spChg chg="mod">
          <ac:chgData name="Teuku Raja Irfan Radarma" userId="cf428174-95ba-4576-8554-3a3b8ffa52b7" providerId="ADAL" clId="{6008032D-14B2-47DD-BD1E-EE69296DCACD}" dt="2024-06-23T01:39:22.226" v="3650" actId="20577"/>
          <ac:spMkLst>
            <pc:docMk/>
            <pc:sldMk cId="198136088" sldId="335"/>
            <ac:spMk id="2" creationId="{47023F9C-BA6B-474E-B25E-8522C26E56AB}"/>
          </ac:spMkLst>
        </pc:spChg>
        <pc:spChg chg="del">
          <ac:chgData name="Teuku Raja Irfan Radarma" userId="cf428174-95ba-4576-8554-3a3b8ffa52b7" providerId="ADAL" clId="{6008032D-14B2-47DD-BD1E-EE69296DCACD}" dt="2024-06-23T01:39:31.722" v="3651" actId="478"/>
          <ac:spMkLst>
            <pc:docMk/>
            <pc:sldMk cId="198136088" sldId="335"/>
            <ac:spMk id="3" creationId="{633880E0-99A5-47EB-B03B-BCF1C6A475A8}"/>
          </ac:spMkLst>
        </pc:spChg>
        <pc:spChg chg="add del">
          <ac:chgData name="Teuku Raja Irfan Radarma" userId="cf428174-95ba-4576-8554-3a3b8ffa52b7" providerId="ADAL" clId="{6008032D-14B2-47DD-BD1E-EE69296DCACD}" dt="2024-06-23T01:42:11.963" v="3799" actId="478"/>
          <ac:spMkLst>
            <pc:docMk/>
            <pc:sldMk cId="198136088" sldId="335"/>
            <ac:spMk id="6" creationId="{87651606-262D-466C-B088-893998FFA855}"/>
          </ac:spMkLst>
        </pc:spChg>
        <pc:spChg chg="add mod">
          <ac:chgData name="Teuku Raja Irfan Radarma" userId="cf428174-95ba-4576-8554-3a3b8ffa52b7" providerId="ADAL" clId="{6008032D-14B2-47DD-BD1E-EE69296DCACD}" dt="2024-06-23T01:45:28.090" v="3894" actId="1076"/>
          <ac:spMkLst>
            <pc:docMk/>
            <pc:sldMk cId="198136088" sldId="335"/>
            <ac:spMk id="8" creationId="{7D97B7D4-F1D4-48B4-9961-956FEAE4C2A9}"/>
          </ac:spMkLst>
        </pc:spChg>
        <pc:spChg chg="add mod">
          <ac:chgData name="Teuku Raja Irfan Radarma" userId="cf428174-95ba-4576-8554-3a3b8ffa52b7" providerId="ADAL" clId="{6008032D-14B2-47DD-BD1E-EE69296DCACD}" dt="2024-06-23T01:45:28.090" v="3894" actId="1076"/>
          <ac:spMkLst>
            <pc:docMk/>
            <pc:sldMk cId="198136088" sldId="335"/>
            <ac:spMk id="9" creationId="{0C129892-3BC0-4878-A5C4-910ABC7FB868}"/>
          </ac:spMkLst>
        </pc:spChg>
        <pc:graphicFrameChg chg="add mod modGraphic">
          <ac:chgData name="Teuku Raja Irfan Radarma" userId="cf428174-95ba-4576-8554-3a3b8ffa52b7" providerId="ADAL" clId="{6008032D-14B2-47DD-BD1E-EE69296DCACD}" dt="2024-06-23T01:45:28.090" v="3894" actId="1076"/>
          <ac:graphicFrameMkLst>
            <pc:docMk/>
            <pc:sldMk cId="198136088" sldId="335"/>
            <ac:graphicFrameMk id="5" creationId="{8B312DB0-C328-4DCE-BEFA-030484DE18E7}"/>
          </ac:graphicFrameMkLst>
        </pc:graphicFrameChg>
        <pc:graphicFrameChg chg="add mod modGraphic">
          <ac:chgData name="Teuku Raja Irfan Radarma" userId="cf428174-95ba-4576-8554-3a3b8ffa52b7" providerId="ADAL" clId="{6008032D-14B2-47DD-BD1E-EE69296DCACD}" dt="2024-06-23T01:45:28.090" v="3894" actId="1076"/>
          <ac:graphicFrameMkLst>
            <pc:docMk/>
            <pc:sldMk cId="198136088" sldId="335"/>
            <ac:graphicFrameMk id="7" creationId="{1461D890-8CCE-4214-8976-4A087B6555BA}"/>
          </ac:graphicFrameMkLst>
        </pc:graphicFrameChg>
        <pc:graphicFrameChg chg="add mod modGraphic">
          <ac:chgData name="Teuku Raja Irfan Radarma" userId="cf428174-95ba-4576-8554-3a3b8ffa52b7" providerId="ADAL" clId="{6008032D-14B2-47DD-BD1E-EE69296DCACD}" dt="2024-06-23T01:45:28.090" v="3894" actId="1076"/>
          <ac:graphicFrameMkLst>
            <pc:docMk/>
            <pc:sldMk cId="198136088" sldId="335"/>
            <ac:graphicFrameMk id="10" creationId="{8A1C25EB-0858-4DAB-836C-09B609E95528}"/>
          </ac:graphicFrameMkLst>
        </pc:graphicFrameChg>
      </pc:sldChg>
      <pc:sldChg chg="addSp delSp modSp add mod">
        <pc:chgData name="Teuku Raja Irfan Radarma" userId="cf428174-95ba-4576-8554-3a3b8ffa52b7" providerId="ADAL" clId="{6008032D-14B2-47DD-BD1E-EE69296DCACD}" dt="2024-06-23T01:52:12.933" v="4185" actId="1076"/>
        <pc:sldMkLst>
          <pc:docMk/>
          <pc:sldMk cId="2508547076" sldId="336"/>
        </pc:sldMkLst>
        <pc:spChg chg="mod">
          <ac:chgData name="Teuku Raja Irfan Radarma" userId="cf428174-95ba-4576-8554-3a3b8ffa52b7" providerId="ADAL" clId="{6008032D-14B2-47DD-BD1E-EE69296DCACD}" dt="2024-06-23T01:45:35.004" v="3897" actId="1076"/>
          <ac:spMkLst>
            <pc:docMk/>
            <pc:sldMk cId="2508547076" sldId="336"/>
            <ac:spMk id="2" creationId="{47023F9C-BA6B-474E-B25E-8522C26E56AB}"/>
          </ac:spMkLst>
        </pc:spChg>
        <pc:spChg chg="del">
          <ac:chgData name="Teuku Raja Irfan Radarma" userId="cf428174-95ba-4576-8554-3a3b8ffa52b7" providerId="ADAL" clId="{6008032D-14B2-47DD-BD1E-EE69296DCACD}" dt="2024-06-23T01:45:38.134" v="3898" actId="478"/>
          <ac:spMkLst>
            <pc:docMk/>
            <pc:sldMk cId="2508547076" sldId="336"/>
            <ac:spMk id="8" creationId="{7D97B7D4-F1D4-48B4-9961-956FEAE4C2A9}"/>
          </ac:spMkLst>
        </pc:spChg>
        <pc:spChg chg="del">
          <ac:chgData name="Teuku Raja Irfan Radarma" userId="cf428174-95ba-4576-8554-3a3b8ffa52b7" providerId="ADAL" clId="{6008032D-14B2-47DD-BD1E-EE69296DCACD}" dt="2024-06-23T01:45:38.134" v="3898" actId="478"/>
          <ac:spMkLst>
            <pc:docMk/>
            <pc:sldMk cId="2508547076" sldId="336"/>
            <ac:spMk id="9" creationId="{0C129892-3BC0-4878-A5C4-910ABC7FB868}"/>
          </ac:spMkLst>
        </pc:spChg>
        <pc:spChg chg="add mod">
          <ac:chgData name="Teuku Raja Irfan Radarma" userId="cf428174-95ba-4576-8554-3a3b8ffa52b7" providerId="ADAL" clId="{6008032D-14B2-47DD-BD1E-EE69296DCACD}" dt="2024-06-23T01:52:12.933" v="4185" actId="1076"/>
          <ac:spMkLst>
            <pc:docMk/>
            <pc:sldMk cId="2508547076" sldId="336"/>
            <ac:spMk id="14" creationId="{EAC0215C-0671-49F5-8CDB-CACF75BC07A7}"/>
          </ac:spMkLst>
        </pc:spChg>
        <pc:spChg chg="add mod">
          <ac:chgData name="Teuku Raja Irfan Radarma" userId="cf428174-95ba-4576-8554-3a3b8ffa52b7" providerId="ADAL" clId="{6008032D-14B2-47DD-BD1E-EE69296DCACD}" dt="2024-06-23T01:52:12.933" v="4185" actId="1076"/>
          <ac:spMkLst>
            <pc:docMk/>
            <pc:sldMk cId="2508547076" sldId="336"/>
            <ac:spMk id="15" creationId="{030E096B-DD3B-4F60-9160-E5B34A7B90F2}"/>
          </ac:spMkLst>
        </pc:spChg>
        <pc:graphicFrameChg chg="del">
          <ac:chgData name="Teuku Raja Irfan Radarma" userId="cf428174-95ba-4576-8554-3a3b8ffa52b7" providerId="ADAL" clId="{6008032D-14B2-47DD-BD1E-EE69296DCACD}" dt="2024-06-23T01:45:38.134" v="3898" actId="478"/>
          <ac:graphicFrameMkLst>
            <pc:docMk/>
            <pc:sldMk cId="2508547076" sldId="336"/>
            <ac:graphicFrameMk id="5" creationId="{8B312DB0-C328-4DCE-BEFA-030484DE18E7}"/>
          </ac:graphicFrameMkLst>
        </pc:graphicFrameChg>
        <pc:graphicFrameChg chg="del">
          <ac:chgData name="Teuku Raja Irfan Radarma" userId="cf428174-95ba-4576-8554-3a3b8ffa52b7" providerId="ADAL" clId="{6008032D-14B2-47DD-BD1E-EE69296DCACD}" dt="2024-06-23T01:45:38.134" v="3898" actId="478"/>
          <ac:graphicFrameMkLst>
            <pc:docMk/>
            <pc:sldMk cId="2508547076" sldId="336"/>
            <ac:graphicFrameMk id="7" creationId="{1461D890-8CCE-4214-8976-4A087B6555BA}"/>
          </ac:graphicFrameMkLst>
        </pc:graphicFrameChg>
        <pc:graphicFrameChg chg="del">
          <ac:chgData name="Teuku Raja Irfan Radarma" userId="cf428174-95ba-4576-8554-3a3b8ffa52b7" providerId="ADAL" clId="{6008032D-14B2-47DD-BD1E-EE69296DCACD}" dt="2024-06-23T01:45:38.134" v="3898" actId="478"/>
          <ac:graphicFrameMkLst>
            <pc:docMk/>
            <pc:sldMk cId="2508547076" sldId="336"/>
            <ac:graphicFrameMk id="10" creationId="{8A1C25EB-0858-4DAB-836C-09B609E95528}"/>
          </ac:graphicFrameMkLst>
        </pc:graphicFrameChg>
        <pc:graphicFrameChg chg="add del mod">
          <ac:chgData name="Teuku Raja Irfan Radarma" userId="cf428174-95ba-4576-8554-3a3b8ffa52b7" providerId="ADAL" clId="{6008032D-14B2-47DD-BD1E-EE69296DCACD}" dt="2024-06-23T01:46:03.538" v="3930" actId="478"/>
          <ac:graphicFrameMkLst>
            <pc:docMk/>
            <pc:sldMk cId="2508547076" sldId="336"/>
            <ac:graphicFrameMk id="11" creationId="{E7AC57A9-7335-4346-A704-B6BB328520AF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1:52:12.933" v="4185" actId="1076"/>
          <ac:graphicFrameMkLst>
            <pc:docMk/>
            <pc:sldMk cId="2508547076" sldId="336"/>
            <ac:graphicFrameMk id="13" creationId="{47C28FC6-6120-4CBF-B533-8D58BA7AEBB9}"/>
          </ac:graphicFrameMkLst>
        </pc:graphicFrameChg>
      </pc:sldChg>
      <pc:sldChg chg="modSp new mod">
        <pc:chgData name="Teuku Raja Irfan Radarma" userId="cf428174-95ba-4576-8554-3a3b8ffa52b7" providerId="ADAL" clId="{6008032D-14B2-47DD-BD1E-EE69296DCACD}" dt="2024-06-23T01:54:46.787" v="4281" actId="1076"/>
        <pc:sldMkLst>
          <pc:docMk/>
          <pc:sldMk cId="961733192" sldId="337"/>
        </pc:sldMkLst>
        <pc:spChg chg="mod">
          <ac:chgData name="Teuku Raja Irfan Radarma" userId="cf428174-95ba-4576-8554-3a3b8ffa52b7" providerId="ADAL" clId="{6008032D-14B2-47DD-BD1E-EE69296DCACD}" dt="2024-06-23T01:52:55.839" v="4261" actId="20577"/>
          <ac:spMkLst>
            <pc:docMk/>
            <pc:sldMk cId="961733192" sldId="337"/>
            <ac:spMk id="2" creationId="{99C34636-633F-48B0-85B9-AD1804BE32EF}"/>
          </ac:spMkLst>
        </pc:spChg>
        <pc:spChg chg="mod">
          <ac:chgData name="Teuku Raja Irfan Radarma" userId="cf428174-95ba-4576-8554-3a3b8ffa52b7" providerId="ADAL" clId="{6008032D-14B2-47DD-BD1E-EE69296DCACD}" dt="2024-06-23T01:54:46.787" v="4281" actId="1076"/>
          <ac:spMkLst>
            <pc:docMk/>
            <pc:sldMk cId="961733192" sldId="337"/>
            <ac:spMk id="3" creationId="{12C0EAEC-A859-45D8-9F6B-50F9880B84AD}"/>
          </ac:spMkLst>
        </pc:spChg>
      </pc:sldChg>
      <pc:sldChg chg="delSp modSp new mod">
        <pc:chgData name="Teuku Raja Irfan Radarma" userId="cf428174-95ba-4576-8554-3a3b8ffa52b7" providerId="ADAL" clId="{6008032D-14B2-47DD-BD1E-EE69296DCACD}" dt="2024-06-23T01:55:47.080" v="4314" actId="1076"/>
        <pc:sldMkLst>
          <pc:docMk/>
          <pc:sldMk cId="842161784" sldId="338"/>
        </pc:sldMkLst>
        <pc:spChg chg="mod">
          <ac:chgData name="Teuku Raja Irfan Radarma" userId="cf428174-95ba-4576-8554-3a3b8ffa52b7" providerId="ADAL" clId="{6008032D-14B2-47DD-BD1E-EE69296DCACD}" dt="2024-06-23T01:55:47.080" v="4314" actId="1076"/>
          <ac:spMkLst>
            <pc:docMk/>
            <pc:sldMk cId="842161784" sldId="338"/>
            <ac:spMk id="2" creationId="{B48531E2-1C5B-42E9-B5CD-915A6C9E9F76}"/>
          </ac:spMkLst>
        </pc:spChg>
        <pc:spChg chg="del">
          <ac:chgData name="Teuku Raja Irfan Radarma" userId="cf428174-95ba-4576-8554-3a3b8ffa52b7" providerId="ADAL" clId="{6008032D-14B2-47DD-BD1E-EE69296DCACD}" dt="2024-06-23T01:55:44.686" v="4313" actId="478"/>
          <ac:spMkLst>
            <pc:docMk/>
            <pc:sldMk cId="842161784" sldId="338"/>
            <ac:spMk id="3" creationId="{A777AB5D-F96D-4922-B2C3-8D9DC1F05825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1:58:33.468" v="4808" actId="1076"/>
        <pc:sldMkLst>
          <pc:docMk/>
          <pc:sldMk cId="1876405775" sldId="339"/>
        </pc:sldMkLst>
        <pc:spChg chg="mod">
          <ac:chgData name="Teuku Raja Irfan Radarma" userId="cf428174-95ba-4576-8554-3a3b8ffa52b7" providerId="ADAL" clId="{6008032D-14B2-47DD-BD1E-EE69296DCACD}" dt="2024-06-23T01:56:08.203" v="4330" actId="20577"/>
          <ac:spMkLst>
            <pc:docMk/>
            <pc:sldMk cId="1876405775" sldId="339"/>
            <ac:spMk id="2" creationId="{6888E2AC-F391-4941-AFDA-1756DC798CBE}"/>
          </ac:spMkLst>
        </pc:spChg>
        <pc:spChg chg="mod">
          <ac:chgData name="Teuku Raja Irfan Radarma" userId="cf428174-95ba-4576-8554-3a3b8ffa52b7" providerId="ADAL" clId="{6008032D-14B2-47DD-BD1E-EE69296DCACD}" dt="2024-06-23T01:58:33.468" v="4808" actId="1076"/>
          <ac:spMkLst>
            <pc:docMk/>
            <pc:sldMk cId="1876405775" sldId="339"/>
            <ac:spMk id="3" creationId="{7EDBE321-426B-4B65-8297-26BCE5190D48}"/>
          </ac:spMkLst>
        </pc:spChg>
      </pc:sldChg>
    </pc:docChg>
  </pc:docChgLst>
  <pc:docChgLst>
    <pc:chgData name="Teuku Raja Irfan Radarma" userId="cf428174-95ba-4576-8554-3a3b8ffa52b7" providerId="ADAL" clId="{4364A224-DA59-4215-87EE-ADD356CF7D22}"/>
    <pc:docChg chg="undo custSel addSld delSld modSld sldOrd">
      <pc:chgData name="Teuku Raja Irfan Radarma" userId="cf428174-95ba-4576-8554-3a3b8ffa52b7" providerId="ADAL" clId="{4364A224-DA59-4215-87EE-ADD356CF7D22}" dt="2024-03-17T13:32:15.500" v="1595" actId="20577"/>
      <pc:docMkLst>
        <pc:docMk/>
      </pc:docMkLst>
      <pc:sldChg chg="delSp modSp del mod">
        <pc:chgData name="Teuku Raja Irfan Radarma" userId="cf428174-95ba-4576-8554-3a3b8ffa52b7" providerId="ADAL" clId="{4364A224-DA59-4215-87EE-ADD356CF7D22}" dt="2024-03-17T13:31:17.255" v="1524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4364A224-DA59-4215-87EE-ADD356CF7D22}" dt="2024-03-12T09:24:57.627" v="886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4364A224-DA59-4215-87EE-ADD356CF7D22}" dt="2024-03-12T09:22:50.001" v="634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4364A224-DA59-4215-87EE-ADD356CF7D22}" dt="2024-03-12T09:22:48.070" v="633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2021974124" sldId="260"/>
        </pc:sldMkLst>
      </pc:sldChg>
      <pc:sldChg chg="modSp mod">
        <pc:chgData name="Teuku Raja Irfan Radarma" userId="cf428174-95ba-4576-8554-3a3b8ffa52b7" providerId="ADAL" clId="{4364A224-DA59-4215-87EE-ADD356CF7D22}" dt="2024-03-17T13:30:32.833" v="151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4364A224-DA59-4215-87EE-ADD356CF7D22}" dt="2024-03-17T13:30:32.833" v="151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4364A224-DA59-4215-87EE-ADD356CF7D22}" dt="2024-03-12T08:56:31.389" v="163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4364A224-DA59-4215-87EE-ADD356CF7D22}" dt="2024-03-12T08:56:23.171" v="140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4364A224-DA59-4215-87EE-ADD356CF7D22}" dt="2024-03-12T08:56:31.389" v="163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1927062682" sldId="265"/>
        </pc:sldMkLst>
      </pc:sldChg>
      <pc:sldChg chg="modSp mod">
        <pc:chgData name="Teuku Raja Irfan Radarma" userId="cf428174-95ba-4576-8554-3a3b8ffa52b7" providerId="ADAL" clId="{4364A224-DA59-4215-87EE-ADD356CF7D22}" dt="2024-03-12T09:25:16.431" v="92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4364A224-DA59-4215-87EE-ADD356CF7D22}" dt="2024-03-12T09:25:05.794" v="899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4364A224-DA59-4215-87EE-ADD356CF7D22}" dt="2024-03-12T09:25:16.431" v="92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modSp mod ord">
        <pc:chgData name="Teuku Raja Irfan Radarma" userId="cf428174-95ba-4576-8554-3a3b8ffa52b7" providerId="ADAL" clId="{4364A224-DA59-4215-87EE-ADD356CF7D22}" dt="2024-03-12T09:18:55.597" v="533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4364A224-DA59-4215-87EE-ADD356CF7D22}" dt="2024-03-12T09:18:50.969" v="532" actId="207"/>
          <ac:spMkLst>
            <pc:docMk/>
            <pc:sldMk cId="3722240106" sldId="278"/>
            <ac:spMk id="60" creationId="{6D347F70-9E5A-43EB-B1CC-8534A5C73067}"/>
          </ac:spMkLst>
        </pc:spChg>
        <pc:spChg chg="mod">
          <ac:chgData name="Teuku Raja Irfan Radarma" userId="cf428174-95ba-4576-8554-3a3b8ffa52b7" providerId="ADAL" clId="{4364A224-DA59-4215-87EE-ADD356CF7D22}" dt="2024-03-12T09:18:55.597" v="533" actId="207"/>
          <ac:spMkLst>
            <pc:docMk/>
            <pc:sldMk cId="3722240106" sldId="278"/>
            <ac:spMk id="62" creationId="{24043BB8-68C5-4514-B91B-57A72A4CC51F}"/>
          </ac:spMkLst>
        </pc:spChg>
      </pc:sldChg>
      <pc:sldChg chg="addSp delSp modSp mod">
        <pc:chgData name="Teuku Raja Irfan Radarma" userId="cf428174-95ba-4576-8554-3a3b8ffa52b7" providerId="ADAL" clId="{4364A224-DA59-4215-87EE-ADD356CF7D22}" dt="2024-03-12T09:06:31.831" v="432" actId="20577"/>
        <pc:sldMkLst>
          <pc:docMk/>
          <pc:sldMk cId="4165028976" sldId="279"/>
        </pc:sldMkLst>
        <pc:spChg chg="mod">
          <ac:chgData name="Teuku Raja Irfan Radarma" userId="cf428174-95ba-4576-8554-3a3b8ffa52b7" providerId="ADAL" clId="{4364A224-DA59-4215-87EE-ADD356CF7D22}" dt="2024-03-12T09:06:31.831" v="432" actId="20577"/>
          <ac:spMkLst>
            <pc:docMk/>
            <pc:sldMk cId="4165028976" sldId="279"/>
            <ac:spMk id="2" creationId="{CE9A8002-5277-4141-9C2F-05F39D2DDF2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3" creationId="{49709D7F-A446-4F16-8334-1FCD5DF11F34}"/>
          </ac:spMkLst>
        </pc:spChg>
        <pc:spChg chg="del">
          <ac:chgData name="Teuku Raja Irfan Radarma" userId="cf428174-95ba-4576-8554-3a3b8ffa52b7" providerId="ADAL" clId="{4364A224-DA59-4215-87EE-ADD356CF7D22}" dt="2024-03-12T08:58:00.345" v="213" actId="478"/>
          <ac:spMkLst>
            <pc:docMk/>
            <pc:sldMk cId="4165028976" sldId="279"/>
            <ac:spMk id="5" creationId="{0C3E41CA-B7DB-4763-8429-41F52A220016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6" creationId="{7D5BD54D-894B-4A39-A23A-35268AEBCDC4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7" creationId="{1779C9C9-3FDB-4DF8-A311-50A5ECBC49FE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8" creationId="{73853141-5079-4A71-88DD-F8CDA1F4A88C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9" creationId="{4CFA9749-FF5B-4EA9-9533-64FDD6FBCE0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0" creationId="{E1ACB345-3590-4B11-A83F-6592979E8D3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1" creationId="{CE6D8153-00B4-45EB-9013-39EA9641D08E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2" creationId="{5D5D6674-45FB-44E2-82C2-4574B6113F2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3" creationId="{BE5A041C-B4F6-421F-9857-15FB2BC9441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4" creationId="{43CF7483-9ED1-4658-A24C-C67ADB01F720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5" creationId="{761C5679-7721-47B9-B285-020E2154A791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6" creationId="{24DF7CDC-93B1-416F-B7DA-E5791053CDD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7" creationId="{721FDDC3-5CA6-4B93-8E05-402ED443DBAD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19" creationId="{6C295CCE-7582-4DD5-B915-37B0BB1D55E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0" creationId="{B5B35EB5-61BE-4B22-95CA-34073783D67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1" creationId="{9063E02B-9483-4E2B-B795-3F7CA1339D04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2" creationId="{8DC2E8D8-E4B3-4453-9E4C-9FF66F152F60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3" creationId="{AC164F8B-300D-42B7-8342-B903CC73770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4" creationId="{27BCEBC7-1583-4F78-B667-E16C2456101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5" creationId="{21FEA092-5F84-497A-9B87-A414212DF8E7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6" creationId="{A52B42F4-FF8E-446C-B6C3-53E3BBEFB893}"/>
          </ac:spMkLst>
        </pc:spChg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098110427" sldId="28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16785747" sldId="28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363892040" sldId="28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70850013" sldId="28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943756682" sldId="28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221956934" sldId="28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922143263" sldId="288"/>
        </pc:sldMkLst>
      </pc:sldChg>
      <pc:sldChg chg="del">
        <pc:chgData name="Teuku Raja Irfan Radarma" userId="cf428174-95ba-4576-8554-3a3b8ffa52b7" providerId="ADAL" clId="{4364A224-DA59-4215-87EE-ADD356CF7D22}" dt="2024-03-12T09:22:24.146" v="630" actId="47"/>
        <pc:sldMkLst>
          <pc:docMk/>
          <pc:sldMk cId="1261729949" sldId="31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199773395" sldId="31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348461657" sldId="31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211590721" sldId="31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573568" sldId="31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1430686" sldId="32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60828096" sldId="32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697196124" sldId="32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977528824" sldId="32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19111258" sldId="32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09964293" sldId="32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40561149" sldId="32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30587005" sldId="32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26227011" sldId="32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33751507" sldId="33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113762916" sldId="33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889016640" sldId="33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871924147" sldId="33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09865247" sldId="33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467658257" sldId="33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42631685" sldId="33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85959170" sldId="337"/>
        </pc:sldMkLst>
      </pc:sldChg>
      <pc:sldChg chg="addSp delSp modSp add mod">
        <pc:chgData name="Teuku Raja Irfan Radarma" userId="cf428174-95ba-4576-8554-3a3b8ffa52b7" providerId="ADAL" clId="{4364A224-DA59-4215-87EE-ADD356CF7D22}" dt="2024-03-17T13:30:47.882" v="1523" actId="20577"/>
        <pc:sldMkLst>
          <pc:docMk/>
          <pc:sldMk cId="3873052231" sldId="338"/>
        </pc:sldMkLst>
        <pc:spChg chg="mod">
          <ac:chgData name="Teuku Raja Irfan Radarma" userId="cf428174-95ba-4576-8554-3a3b8ffa52b7" providerId="ADAL" clId="{4364A224-DA59-4215-87EE-ADD356CF7D22}" dt="2024-03-12T09:09:06.035" v="489" actId="1076"/>
          <ac:spMkLst>
            <pc:docMk/>
            <pc:sldMk cId="3873052231" sldId="338"/>
            <ac:spMk id="2" creationId="{CE9A8002-5277-4141-9C2F-05F39D2DDF2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3" creationId="{49709D7F-A446-4F16-8334-1FCD5DF11F34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5" creationId="{BDB9AEAF-E018-4B87-9822-51A2DF7D2146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6" creationId="{66454009-82FD-4040-8A6B-71F4F07AF33C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2" creationId="{5D5D6674-45FB-44E2-82C2-4574B6113F2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3" creationId="{BE5A041C-B4F6-421F-9857-15FB2BC9441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4" creationId="{43CF7483-9ED1-4658-A24C-C67ADB01F720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5" creationId="{761C5679-7721-47B9-B285-020E2154A791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6" creationId="{24DF7CDC-93B1-416F-B7DA-E5791053CDD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7" creationId="{721FDDC3-5CA6-4B93-8E05-402ED443DBAD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19" creationId="{FE0EF8C2-E65E-409D-B6AA-C349976F6BF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0" creationId="{8FF718AD-75FF-4EFE-A71E-5D5D7289681A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1" creationId="{357457AF-5DF8-4F2F-B4C6-E41D7D09450E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2" creationId="{CBED41E5-35F9-404C-9F59-6AABFC2CBEB0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3" creationId="{B1E1A748-6F14-44E5-BD72-72CE016918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4" creationId="{622A55E5-4387-46B9-A50C-95DCA8503FE1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5" creationId="{D9F645BC-CB3F-45BC-B861-4179D859960F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6" creationId="{CBF34317-4EE4-4363-A295-22ACD37FDF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7" creationId="{82E27198-5A65-4ACF-B6E8-A4076894CF3B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8" creationId="{1AC5B0AC-C7C3-4437-96EF-1FDF539F3DBF}"/>
          </ac:spMkLst>
        </pc:spChg>
        <pc:spChg chg="add mod">
          <ac:chgData name="Teuku Raja Irfan Radarma" userId="cf428174-95ba-4576-8554-3a3b8ffa52b7" providerId="ADAL" clId="{4364A224-DA59-4215-87EE-ADD356CF7D22}" dt="2024-03-12T09:08:58.959" v="485" actId="1076"/>
          <ac:spMkLst>
            <pc:docMk/>
            <pc:sldMk cId="3873052231" sldId="338"/>
            <ac:spMk id="29" creationId="{5893135E-4F0C-4C49-926A-E0BB21A800A0}"/>
          </ac:spMkLst>
        </pc:spChg>
        <pc:spChg chg="add mod">
          <ac:chgData name="Teuku Raja Irfan Radarma" userId="cf428174-95ba-4576-8554-3a3b8ffa52b7" providerId="ADAL" clId="{4364A224-DA59-4215-87EE-ADD356CF7D22}" dt="2024-03-12T09:07:31.570" v="437" actId="571"/>
          <ac:spMkLst>
            <pc:docMk/>
            <pc:sldMk cId="3873052231" sldId="338"/>
            <ac:spMk id="30" creationId="{250E3743-8F89-49B0-9A25-9F9E28E9CB0D}"/>
          </ac:spMkLst>
        </pc:spChg>
        <pc:spChg chg="add del mod">
          <ac:chgData name="Teuku Raja Irfan Radarma" userId="cf428174-95ba-4576-8554-3a3b8ffa52b7" providerId="ADAL" clId="{4364A224-DA59-4215-87EE-ADD356CF7D22}" dt="2024-03-12T09:07:58.166" v="441" actId="478"/>
          <ac:spMkLst>
            <pc:docMk/>
            <pc:sldMk cId="3873052231" sldId="338"/>
            <ac:spMk id="31" creationId="{3411A45F-F999-4B61-96D1-06761849F02D}"/>
          </ac:spMkLst>
        </pc:spChg>
        <pc:spChg chg="add del mod">
          <ac:chgData name="Teuku Raja Irfan Radarma" userId="cf428174-95ba-4576-8554-3a3b8ffa52b7" providerId="ADAL" clId="{4364A224-DA59-4215-87EE-ADD356CF7D22}" dt="2024-03-12T09:08:14.551" v="446" actId="478"/>
          <ac:spMkLst>
            <pc:docMk/>
            <pc:sldMk cId="3873052231" sldId="338"/>
            <ac:spMk id="32" creationId="{622AD293-78A0-4A8C-9A67-8BA59152FB53}"/>
          </ac:spMkLst>
        </pc:spChg>
        <pc:spChg chg="add mod">
          <ac:chgData name="Teuku Raja Irfan Radarma" userId="cf428174-95ba-4576-8554-3a3b8ffa52b7" providerId="ADAL" clId="{4364A224-DA59-4215-87EE-ADD356CF7D22}" dt="2024-03-17T13:30:47.882" v="1523" actId="20577"/>
          <ac:spMkLst>
            <pc:docMk/>
            <pc:sldMk cId="3873052231" sldId="338"/>
            <ac:spMk id="33" creationId="{CFA6BB86-0A0F-4BBC-8467-ECDE3FF7C59F}"/>
          </ac:spMkLst>
        </pc:spChg>
        <pc:spChg chg="add mod">
          <ac:chgData name="Teuku Raja Irfan Radarma" userId="cf428174-95ba-4576-8554-3a3b8ffa52b7" providerId="ADAL" clId="{4364A224-DA59-4215-87EE-ADD356CF7D22}" dt="2024-03-12T09:09:01.592" v="486" actId="1076"/>
          <ac:spMkLst>
            <pc:docMk/>
            <pc:sldMk cId="3873052231" sldId="338"/>
            <ac:spMk id="34" creationId="{399AE048-4B03-4395-A7D8-BD375574EB0D}"/>
          </ac:spMkLst>
        </pc:spChg>
        <pc:spChg chg="add mod">
          <ac:chgData name="Teuku Raja Irfan Radarma" userId="cf428174-95ba-4576-8554-3a3b8ffa52b7" providerId="ADAL" clId="{4364A224-DA59-4215-87EE-ADD356CF7D22}" dt="2024-03-12T09:09:03.941" v="487" actId="571"/>
          <ac:spMkLst>
            <pc:docMk/>
            <pc:sldMk cId="3873052231" sldId="338"/>
            <ac:spMk id="35" creationId="{54603FCE-D870-4B80-B6CD-512E3C70A763}"/>
          </ac:spMkLst>
        </pc:spChg>
      </pc:sldChg>
      <pc:sldChg chg="addSp delSp new mod">
        <pc:chgData name="Teuku Raja Irfan Radarma" userId="cf428174-95ba-4576-8554-3a3b8ffa52b7" providerId="ADAL" clId="{4364A224-DA59-4215-87EE-ADD356CF7D22}" dt="2024-03-12T09:10:37.793" v="492"/>
        <pc:sldMkLst>
          <pc:docMk/>
          <pc:sldMk cId="1659406012" sldId="339"/>
        </pc:sldMkLst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2" creationId="{E30ECE39-AB67-454A-A156-77E10FD1842F}"/>
          </ac:spMkLst>
        </pc:spChg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3" creationId="{CAF43957-FE48-4FC7-B670-77A01A489811}"/>
          </ac:spMkLst>
        </pc:spChg>
        <pc:picChg chg="add">
          <ac:chgData name="Teuku Raja Irfan Radarma" userId="cf428174-95ba-4576-8554-3a3b8ffa52b7" providerId="ADAL" clId="{4364A224-DA59-4215-87EE-ADD356CF7D22}" dt="2024-03-12T09:10:37.793" v="492"/>
          <ac:picMkLst>
            <pc:docMk/>
            <pc:sldMk cId="1659406012" sldId="339"/>
            <ac:picMk id="1026" creationId="{509E61DB-95F4-4F48-9455-A4205D8A0995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2:14.388" v="629" actId="1076"/>
        <pc:sldMkLst>
          <pc:docMk/>
          <pc:sldMk cId="1451480891" sldId="340"/>
        </pc:sldMkLst>
        <pc:spChg chg="mod">
          <ac:chgData name="Teuku Raja Irfan Radarma" userId="cf428174-95ba-4576-8554-3a3b8ffa52b7" providerId="ADAL" clId="{4364A224-DA59-4215-87EE-ADD356CF7D22}" dt="2024-03-12T09:21:17.438" v="555" actId="1076"/>
          <ac:spMkLst>
            <pc:docMk/>
            <pc:sldMk cId="1451480891" sldId="340"/>
            <ac:spMk id="2" creationId="{20731629-4007-4B71-8C96-DFCCF628BD5B}"/>
          </ac:spMkLst>
        </pc:spChg>
        <pc:spChg chg="del">
          <ac:chgData name="Teuku Raja Irfan Radarma" userId="cf428174-95ba-4576-8554-3a3b8ffa52b7" providerId="ADAL" clId="{4364A224-DA59-4215-87EE-ADD356CF7D22}" dt="2024-03-12T09:17:31.933" v="526" actId="478"/>
          <ac:spMkLst>
            <pc:docMk/>
            <pc:sldMk cId="1451480891" sldId="340"/>
            <ac:spMk id="3" creationId="{ED77D183-A62E-4624-9AF9-FF393BEECF74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5" creationId="{EB2125CF-E168-439B-BAFA-7C739D7051FA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6" creationId="{0773BE24-6275-40ED-BA1B-A8A7E30146A3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7" creationId="{93BDC3A9-93CC-4632-A9CD-B0A8C4031C02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8" creationId="{F6ECBE68-9AA8-4147-B389-F32FE1EB7A4F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9" creationId="{2CF3BB12-A74F-44C7-9088-AEE2C68DA666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0" creationId="{52BDC07A-FBD2-43E4-804A-11482BA61539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1" creationId="{CE5FB2D7-F96B-4EC0-8312-632FA915DE0F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2" creationId="{C062B23F-61B8-45A7-9B10-29B64F14EC07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3" creationId="{7490D612-122F-45FC-836E-3D7F0D1A3CA1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4" creationId="{15BA9A36-0E81-4259-A405-D58045D793BE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17" creationId="{43C4E2C4-7022-4DE8-9A93-94CCE210D1BE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18" creationId="{CEE13B5E-DA5E-4A3B-8C40-8DE905D9730A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0" creationId="{B4EE7D6F-8FEB-4D27-8A98-664A5C3BC574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1" creationId="{7B5C3A51-A3E0-4089-82F6-64F85B7B4090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2" creationId="{777FC517-3B44-4866-BA23-F76A7DF78DAB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3" creationId="{B2CD64F5-289C-4B36-AA1E-4347A9B38CF7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4" creationId="{82EAEA72-CCE8-44D5-B569-AD0953B98DC5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5" creationId="{2074A79F-B4F7-47D6-BE49-1D5EA6EE48F0}"/>
          </ac:spMkLst>
        </pc:spChg>
        <pc:spChg chg="add mod">
          <ac:chgData name="Teuku Raja Irfan Radarma" userId="cf428174-95ba-4576-8554-3a3b8ffa52b7" providerId="ADAL" clId="{4364A224-DA59-4215-87EE-ADD356CF7D22}" dt="2024-03-12T09:22:14.388" v="629" actId="1076"/>
          <ac:spMkLst>
            <pc:docMk/>
            <pc:sldMk cId="1451480891" sldId="340"/>
            <ac:spMk id="26" creationId="{997F1D32-B4B7-4995-B82E-3B68568FC406}"/>
          </ac:spMkLst>
        </pc:spChg>
        <pc:picChg chg="add mod">
          <ac:chgData name="Teuku Raja Irfan Radarma" userId="cf428174-95ba-4576-8554-3a3b8ffa52b7" providerId="ADAL" clId="{4364A224-DA59-4215-87EE-ADD356CF7D22}" dt="2024-03-12T09:21:48.879" v="558" actId="1076"/>
          <ac:picMkLst>
            <pc:docMk/>
            <pc:sldMk cId="1451480891" sldId="340"/>
            <ac:picMk id="16" creationId="{470E7113-E562-4CA7-BF0C-858582E929AF}"/>
          </ac:picMkLst>
        </pc:picChg>
        <pc:picChg chg="add del mod">
          <ac:chgData name="Teuku Raja Irfan Radarma" userId="cf428174-95ba-4576-8554-3a3b8ffa52b7" providerId="ADAL" clId="{4364A224-DA59-4215-87EE-ADD356CF7D22}" dt="2024-03-12T09:20:53.645" v="549" actId="478"/>
          <ac:picMkLst>
            <pc:docMk/>
            <pc:sldMk cId="1451480891" sldId="340"/>
            <ac:picMk id="19" creationId="{28AD7A95-92E0-4D5E-B3FA-A1D6702435B8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6:40.335" v="951" actId="208"/>
        <pc:sldMkLst>
          <pc:docMk/>
          <pc:sldMk cId="857162080" sldId="341"/>
        </pc:sldMkLst>
        <pc:spChg chg="mod">
          <ac:chgData name="Teuku Raja Irfan Radarma" userId="cf428174-95ba-4576-8554-3a3b8ffa52b7" providerId="ADAL" clId="{4364A224-DA59-4215-87EE-ADD356CF7D22}" dt="2024-03-12T09:25:42.751" v="944" actId="20577"/>
          <ac:spMkLst>
            <pc:docMk/>
            <pc:sldMk cId="857162080" sldId="341"/>
            <ac:spMk id="2" creationId="{F43DD23F-D57D-4CB9-A084-088D16DBCFEA}"/>
          </ac:spMkLst>
        </pc:spChg>
        <pc:spChg chg="del">
          <ac:chgData name="Teuku Raja Irfan Radarma" userId="cf428174-95ba-4576-8554-3a3b8ffa52b7" providerId="ADAL" clId="{4364A224-DA59-4215-87EE-ADD356CF7D22}" dt="2024-03-12T09:25:50.962" v="947" actId="478"/>
          <ac:spMkLst>
            <pc:docMk/>
            <pc:sldMk cId="857162080" sldId="341"/>
            <ac:spMk id="3" creationId="{9B3EB394-D5A4-4BF9-82C0-CC17D22BA13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5" creationId="{B07AE5DC-29D1-48C0-BCEB-DF39870C3FB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6" creationId="{E40A4E07-960F-4D01-9885-34EC4EB3E63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7" creationId="{6BB44231-26EB-4330-92D4-19620641BC4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8" creationId="{A2B58CE0-C18E-4916-ACE4-D792411C1202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9" creationId="{BF7760D5-0C2A-4EE1-AF7F-CD4B4070B6D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0" creationId="{4309F469-6DF7-4A5F-B0AC-05B46B1BC21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1" creationId="{ADF0F62E-7C7E-41CA-BC6A-A7E7C71FEF9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4" creationId="{B2D2EB91-83AF-4185-87E1-DA0D8EC19E9B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5" creationId="{0E35DC64-A9AF-45BC-9408-302BF89266B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6" creationId="{1185AE7B-8504-4266-AA6B-B5218DEA1C6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7" creationId="{5C470953-E504-41EF-A469-75C8934C4F9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8" creationId="{EB425DDA-3471-4AC2-8289-6182E1D6CEE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9" creationId="{07ACE50B-C1B2-4777-9AF3-1A463D470FE3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0" creationId="{52D76AE8-EBEE-4280-AF50-D530F7A1B5A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1" creationId="{8A44AC2E-DF2A-44AD-8A67-E4E44D3D397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2" creationId="{94C7E827-F630-4629-8504-EAA00EDDFE46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3" creationId="{A1767032-7EB5-4976-AA7F-D10E8A60A1F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4" creationId="{376A3BFA-2B3A-40D3-BB53-2BE6E692875E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5" creationId="{BA93F949-970B-4CDB-8593-D1D1733DA33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6" creationId="{69195F81-BBC8-4CED-BE2F-AE09FB89A61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7" creationId="{06E92BBE-B12A-432F-BB5E-CB4841C608B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8" creationId="{CEC0F2A6-970A-4FB2-B097-4ED69CBC23B4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9" creationId="{D3D083CB-2EA8-4DAE-9597-E3AFA1034B8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30" creationId="{C6BD8DE7-9C0C-42B1-BB8C-341D7FB0F279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1" creationId="{BAB04A4B-DEF4-4C96-AD7D-AD32A5378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2" creationId="{CD0DBC0C-CB64-4706-BD86-2B3DA4B0BDC3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3" creationId="{6D5C5100-76A5-46B7-BAFE-D7B4623C4EB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4" creationId="{104E1592-DE7D-4440-AB59-3DE0343BECAC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5" creationId="{5622F867-C64D-4BE4-A885-AD11EE909E06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6" creationId="{C0787AD4-462A-4F90-BCC9-9CDDFD0F3A0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7" creationId="{9F58101B-AE55-4E0D-8BD6-A21F438ED917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0" creationId="{A2092C98-3129-4768-A561-D17D9060DAE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1" creationId="{78B1C31C-4E1B-4345-AF33-1CD47C611187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42" creationId="{9629F311-D2EF-4095-BC58-D62D64ACA93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3" creationId="{1D6CFD9B-8FC0-4730-975B-6A96DDEF0E4D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4" creationId="{7A70B590-8D53-499A-856F-48AEB52DC1E2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5" creationId="{89B17A62-7F05-4237-89CC-416620BF532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6" creationId="{59E5C743-BD27-4762-B0F9-DC91AA9C010E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7" creationId="{0BB1142F-BC59-4006-BF2D-A7E42E503176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8" creationId="{28EDBB6B-A8A1-4946-8619-22B9DC145746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9" creationId="{ECEAA7D6-386C-4341-8C60-A77C5774B94E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50" creationId="{2BF3C255-353A-4831-9697-A7CDF80A94F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1" creationId="{06AF18A9-2522-4806-9B53-78EBC64C0ED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2" creationId="{A9B5F13D-8339-4B77-A364-017084A2E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3" creationId="{6D35EFF7-F249-4146-B520-714E831AD44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4" creationId="{FEAE1690-8B0D-4FC8-B1B1-D56A8CCF601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5" creationId="{E907036D-72A2-4245-A4E7-47A1CCF7F88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6" creationId="{FF385B87-6E07-4C83-BD24-6B55E9177D66}"/>
          </ac:spMkLst>
        </pc:sp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2" creationId="{7C61AA51-8078-484A-8E7E-5547678A58CC}"/>
          </ac:cxnSpMkLst>
        </pc:cxn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3" creationId="{E9AF9EDA-133E-4181-8827-8D8F5C85D950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8" creationId="{1DFBA5F9-7454-4D74-84C3-000C838E3CA2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9" creationId="{3E99A8DA-5D42-40AD-B0F6-5487B2442AFA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29:20.081" v="992" actId="208"/>
        <pc:sldMkLst>
          <pc:docMk/>
          <pc:sldMk cId="605888824" sldId="342"/>
        </pc:sldMkLst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2" creationId="{798C3C23-D200-4A16-A900-D2E2881B110A}"/>
          </ac:spMkLst>
        </pc:spChg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3" creationId="{34EBEB67-DB0C-4B15-8823-CB0928247E92}"/>
          </ac:spMkLst>
        </pc:spChg>
        <pc:spChg chg="add mod">
          <ac:chgData name="Teuku Raja Irfan Radarma" userId="cf428174-95ba-4576-8554-3a3b8ffa52b7" providerId="ADAL" clId="{4364A224-DA59-4215-87EE-ADD356CF7D22}" dt="2024-03-12T09:27:16.531" v="955" actId="27636"/>
          <ac:spMkLst>
            <pc:docMk/>
            <pc:sldMk cId="605888824" sldId="342"/>
            <ac:spMk id="5" creationId="{919B73E5-4154-434C-87E2-F941B1AF1F55}"/>
          </ac:spMkLst>
        </pc:spChg>
        <pc:spChg chg="add mod">
          <ac:chgData name="Teuku Raja Irfan Radarma" userId="cf428174-95ba-4576-8554-3a3b8ffa52b7" providerId="ADAL" clId="{4364A224-DA59-4215-87EE-ADD356CF7D22}" dt="2024-03-12T09:28:56.005" v="986" actId="1076"/>
          <ac:spMkLst>
            <pc:docMk/>
            <pc:sldMk cId="605888824" sldId="342"/>
            <ac:spMk id="6" creationId="{D4DD2CF0-AF62-4F82-A92C-D312FECDA430}"/>
          </ac:spMkLst>
        </pc:sp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7" creationId="{47CBFC90-D703-43BA-975E-3510E97D4459}"/>
          </ac:picMkLst>
        </pc:pic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10" creationId="{9EE0C7B5-AE08-471C-B13E-70059E009C74}"/>
          </ac:picMkLst>
        </pc:picChg>
        <pc:cxnChg chg="add mod">
          <ac:chgData name="Teuku Raja Irfan Radarma" userId="cf428174-95ba-4576-8554-3a3b8ffa52b7" providerId="ADAL" clId="{4364A224-DA59-4215-87EE-ADD356CF7D22}" dt="2024-03-12T09:29:04.482" v="989" actId="14100"/>
          <ac:cxnSpMkLst>
            <pc:docMk/>
            <pc:sldMk cId="605888824" sldId="342"/>
            <ac:cxnSpMk id="8" creationId="{B5CC1BC0-CA77-4109-A0D5-84E58B8CD946}"/>
          </ac:cxnSpMkLst>
        </pc:cxnChg>
        <pc:cxnChg chg="add mod">
          <ac:chgData name="Teuku Raja Irfan Radarma" userId="cf428174-95ba-4576-8554-3a3b8ffa52b7" providerId="ADAL" clId="{4364A224-DA59-4215-87EE-ADD356CF7D22}" dt="2024-03-12T09:29:02.325" v="988" actId="14100"/>
          <ac:cxnSpMkLst>
            <pc:docMk/>
            <pc:sldMk cId="605888824" sldId="342"/>
            <ac:cxnSpMk id="9" creationId="{B4A92F2C-B4F3-45B2-9371-0130E9F17BCC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1" creationId="{64F713C9-3498-4D9C-921B-8E843DA54046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2" creationId="{AFCA9200-3BFD-4DB3-BA4C-A7E84C883543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3" creationId="{836DDFF5-04DB-4B7D-826B-A554D046E8A0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4" creationId="{EAAACA3F-B77C-475F-A86E-DD3551561989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26.854" v="1010" actId="14100"/>
        <pc:sldMkLst>
          <pc:docMk/>
          <pc:sldMk cId="69992873" sldId="343"/>
        </pc:sldMkLst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2" creationId="{B2B1C97C-2D9C-4C77-B1A2-810B87E52DB7}"/>
          </ac:spMkLst>
        </pc:spChg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3" creationId="{6584D42C-C28A-42CB-B2D7-1C5F1D8ACE3B}"/>
          </ac:spMkLst>
        </pc:spChg>
        <pc:spChg chg="add mod">
          <ac:chgData name="Teuku Raja Irfan Radarma" userId="cf428174-95ba-4576-8554-3a3b8ffa52b7" providerId="ADAL" clId="{4364A224-DA59-4215-87EE-ADD356CF7D22}" dt="2024-03-12T09:27:26.204" v="960" actId="27636"/>
          <ac:spMkLst>
            <pc:docMk/>
            <pc:sldMk cId="69992873" sldId="343"/>
            <ac:spMk id="5" creationId="{B460E1B1-3D6B-4AE8-A1F8-62E5E6DFBA7A}"/>
          </ac:spMkLst>
        </pc:spChg>
        <pc:spChg chg="add mod">
          <ac:chgData name="Teuku Raja Irfan Radarma" userId="cf428174-95ba-4576-8554-3a3b8ffa52b7" providerId="ADAL" clId="{4364A224-DA59-4215-87EE-ADD356CF7D22}" dt="2024-03-12T09:29:38.024" v="994" actId="404"/>
          <ac:spMkLst>
            <pc:docMk/>
            <pc:sldMk cId="69992873" sldId="343"/>
            <ac:spMk id="6" creationId="{8159AB4A-DF14-45DD-AC5C-E5D555DD98E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5" creationId="{018F9B02-8CF3-47AF-94DB-360DEB2CFD8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6" creationId="{C722AA96-3E05-4CB1-9E7A-EF6F774F3C2F}"/>
          </ac:spMkLst>
        </pc:sp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7" creationId="{40644C2E-0C61-4144-A9B6-B4BE56E14C94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8" creationId="{081EA352-84D2-4817-9A93-4ACD6138AD48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9" creationId="{788212BC-162E-405D-97E8-AF3D1C951EC2}"/>
          </ac:picMkLst>
        </pc:picChg>
        <pc:cxnChg chg="add mod">
          <ac:chgData name="Teuku Raja Irfan Radarma" userId="cf428174-95ba-4576-8554-3a3b8ffa52b7" providerId="ADAL" clId="{4364A224-DA59-4215-87EE-ADD356CF7D22}" dt="2024-03-12T09:31:04.880" v="1005" actId="14100"/>
          <ac:cxnSpMkLst>
            <pc:docMk/>
            <pc:sldMk cId="69992873" sldId="343"/>
            <ac:cxnSpMk id="10" creationId="{30B75E70-7ACD-4B13-9723-0A3A1C0865CB}"/>
          </ac:cxnSpMkLst>
        </pc:cxnChg>
        <pc:cxnChg chg="add del mod">
          <ac:chgData name="Teuku Raja Irfan Radarma" userId="cf428174-95ba-4576-8554-3a3b8ffa52b7" providerId="ADAL" clId="{4364A224-DA59-4215-87EE-ADD356CF7D22}" dt="2024-03-12T09:31:08.728" v="1006" actId="14100"/>
          <ac:cxnSpMkLst>
            <pc:docMk/>
            <pc:sldMk cId="69992873" sldId="343"/>
            <ac:cxnSpMk id="11" creationId="{282EF5CD-0967-46FA-8969-9CF8321EF312}"/>
          </ac:cxnSpMkLst>
        </pc:cxnChg>
        <pc:cxnChg chg="add mod">
          <ac:chgData name="Teuku Raja Irfan Radarma" userId="cf428174-95ba-4576-8554-3a3b8ffa52b7" providerId="ADAL" clId="{4364A224-DA59-4215-87EE-ADD356CF7D22}" dt="2024-03-12T09:31:18.145" v="1008" actId="14100"/>
          <ac:cxnSpMkLst>
            <pc:docMk/>
            <pc:sldMk cId="69992873" sldId="343"/>
            <ac:cxnSpMk id="12" creationId="{28AFCAA3-92D6-4823-8574-965C20DF1BE3}"/>
          </ac:cxnSpMkLst>
        </pc:cxnChg>
        <pc:cxnChg chg="add mod">
          <ac:chgData name="Teuku Raja Irfan Radarma" userId="cf428174-95ba-4576-8554-3a3b8ffa52b7" providerId="ADAL" clId="{4364A224-DA59-4215-87EE-ADD356CF7D22}" dt="2024-03-12T09:31:15.551" v="1007" actId="14100"/>
          <ac:cxnSpMkLst>
            <pc:docMk/>
            <pc:sldMk cId="69992873" sldId="343"/>
            <ac:cxnSpMk id="13" creationId="{F9744F49-3301-4C7F-84E1-FC12DDDED4BC}"/>
          </ac:cxnSpMkLst>
        </pc:cxnChg>
        <pc:cxnChg chg="add mod">
          <ac:chgData name="Teuku Raja Irfan Radarma" userId="cf428174-95ba-4576-8554-3a3b8ffa52b7" providerId="ADAL" clId="{4364A224-DA59-4215-87EE-ADD356CF7D22}" dt="2024-03-12T09:31:26.854" v="1010" actId="14100"/>
          <ac:cxnSpMkLst>
            <pc:docMk/>
            <pc:sldMk cId="69992873" sldId="343"/>
            <ac:cxnSpMk id="14" creationId="{F6C19670-D8E3-4DFC-A81C-18F3514ED474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44.598" v="1015" actId="27636"/>
        <pc:sldMkLst>
          <pc:docMk/>
          <pc:sldMk cId="1857491252" sldId="344"/>
        </pc:sldMkLst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2" creationId="{12CB0DB8-A234-4ACE-A2D2-A20BADE73565}"/>
          </ac:spMkLst>
        </pc:spChg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3" creationId="{DFEF0CA0-96DA-41F6-985D-B47A70C26BA1}"/>
          </ac:spMkLst>
        </pc:spChg>
        <pc:spChg chg="add mod">
          <ac:chgData name="Teuku Raja Irfan Radarma" userId="cf428174-95ba-4576-8554-3a3b8ffa52b7" providerId="ADAL" clId="{4364A224-DA59-4215-87EE-ADD356CF7D22}" dt="2024-03-12T09:31:44.587" v="1014" actId="27636"/>
          <ac:spMkLst>
            <pc:docMk/>
            <pc:sldMk cId="1857491252" sldId="344"/>
            <ac:spMk id="5" creationId="{C77EE948-7534-46E1-A709-1942FCA3D727}"/>
          </ac:spMkLst>
        </pc:spChg>
        <pc:spChg chg="add mod">
          <ac:chgData name="Teuku Raja Irfan Radarma" userId="cf428174-95ba-4576-8554-3a3b8ffa52b7" providerId="ADAL" clId="{4364A224-DA59-4215-87EE-ADD356CF7D22}" dt="2024-03-12T09:31:44.598" v="1015" actId="27636"/>
          <ac:spMkLst>
            <pc:docMk/>
            <pc:sldMk cId="1857491252" sldId="344"/>
            <ac:spMk id="6" creationId="{EB10C015-7DEA-4096-A4A1-9FEEBB50BC0E}"/>
          </ac:spMkLst>
        </pc:sp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7" creationId="{0E0D83D3-7533-472B-B8ED-AFA4776AB0CC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8" creationId="{A2CB068B-D978-4849-B4BD-34931824A522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9" creationId="{CAB2E267-D09E-435C-8D60-36731FF5EA23}"/>
          </ac:picMkLst>
        </pc:pic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0" creationId="{A2515EF6-F565-417F-BC92-BA0FC9E3D7FF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1" creationId="{80136337-ADF9-489F-A2AD-3D9125D78A67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2" creationId="{8BF81A8C-EE9D-47A3-A6E5-30A77E3126FB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3" creationId="{B28B63A6-6297-48B6-980A-59AA7072ED6E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4" creationId="{159E3129-1980-4450-B814-0B853BB08214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5" creationId="{E1767727-623C-49D1-B4C9-8D218CF3916D}"/>
          </ac:cxnSpMkLst>
        </pc:cxnChg>
      </pc:sldChg>
      <pc:sldChg chg="delSp modSp new mod">
        <pc:chgData name="Teuku Raja Irfan Radarma" userId="cf428174-95ba-4576-8554-3a3b8ffa52b7" providerId="ADAL" clId="{4364A224-DA59-4215-87EE-ADD356CF7D22}" dt="2024-03-12T09:33:20.084" v="1052" actId="478"/>
        <pc:sldMkLst>
          <pc:docMk/>
          <pc:sldMk cId="3804349840" sldId="345"/>
        </pc:sldMkLst>
        <pc:spChg chg="mod">
          <ac:chgData name="Teuku Raja Irfan Radarma" userId="cf428174-95ba-4576-8554-3a3b8ffa52b7" providerId="ADAL" clId="{4364A224-DA59-4215-87EE-ADD356CF7D22}" dt="2024-03-12T09:33:17.108" v="1051" actId="20577"/>
          <ac:spMkLst>
            <pc:docMk/>
            <pc:sldMk cId="3804349840" sldId="345"/>
            <ac:spMk id="2" creationId="{2B7C75FA-CBC9-469A-B621-9C4B23C3BE05}"/>
          </ac:spMkLst>
        </pc:spChg>
        <pc:spChg chg="del">
          <ac:chgData name="Teuku Raja Irfan Radarma" userId="cf428174-95ba-4576-8554-3a3b8ffa52b7" providerId="ADAL" clId="{4364A224-DA59-4215-87EE-ADD356CF7D22}" dt="2024-03-12T09:33:20.084" v="1052" actId="478"/>
          <ac:spMkLst>
            <pc:docMk/>
            <pc:sldMk cId="3804349840" sldId="345"/>
            <ac:spMk id="3" creationId="{377EB714-B79F-4654-8B23-D5C83BA7A351}"/>
          </ac:spMkLst>
        </pc:spChg>
      </pc:sldChg>
      <pc:sldChg chg="modSp new del mod">
        <pc:chgData name="Teuku Raja Irfan Radarma" userId="cf428174-95ba-4576-8554-3a3b8ffa52b7" providerId="ADAL" clId="{4364A224-DA59-4215-87EE-ADD356CF7D22}" dt="2024-03-14T02:23:35.833" v="1072" actId="47"/>
        <pc:sldMkLst>
          <pc:docMk/>
          <pc:sldMk cId="546397942" sldId="346"/>
        </pc:sldMkLst>
        <pc:spChg chg="mod">
          <ac:chgData name="Teuku Raja Irfan Radarma" userId="cf428174-95ba-4576-8554-3a3b8ffa52b7" providerId="ADAL" clId="{4364A224-DA59-4215-87EE-ADD356CF7D22}" dt="2024-03-14T01:25:27.591" v="1055" actId="20577"/>
          <ac:spMkLst>
            <pc:docMk/>
            <pc:sldMk cId="546397942" sldId="346"/>
            <ac:spMk id="2" creationId="{C4939E87-BFAE-4270-A575-CEF659D35FB6}"/>
          </ac:spMkLst>
        </pc:spChg>
      </pc:sldChg>
      <pc:sldChg chg="addSp delSp modSp new mod ord">
        <pc:chgData name="Teuku Raja Irfan Radarma" userId="cf428174-95ba-4576-8554-3a3b8ffa52b7" providerId="ADAL" clId="{4364A224-DA59-4215-87EE-ADD356CF7D22}" dt="2024-03-14T02:23:33.848" v="1071" actId="478"/>
        <pc:sldMkLst>
          <pc:docMk/>
          <pc:sldMk cId="286525469" sldId="347"/>
        </pc:sldMkLst>
        <pc:spChg chg="mod">
          <ac:chgData name="Teuku Raja Irfan Radarma" userId="cf428174-95ba-4576-8554-3a3b8ffa52b7" providerId="ADAL" clId="{4364A224-DA59-4215-87EE-ADD356CF7D22}" dt="2024-03-14T02:23:29.780" v="1070" actId="20577"/>
          <ac:spMkLst>
            <pc:docMk/>
            <pc:sldMk cId="286525469" sldId="347"/>
            <ac:spMk id="2" creationId="{BCB58AB0-5618-411D-8513-D50C37844C10}"/>
          </ac:spMkLst>
        </pc:spChg>
        <pc:spChg chg="del">
          <ac:chgData name="Teuku Raja Irfan Radarma" userId="cf428174-95ba-4576-8554-3a3b8ffa52b7" providerId="ADAL" clId="{4364A224-DA59-4215-87EE-ADD356CF7D22}" dt="2024-03-14T02:23:33.848" v="1071" actId="478"/>
          <ac:spMkLst>
            <pc:docMk/>
            <pc:sldMk cId="286525469" sldId="347"/>
            <ac:spMk id="3" creationId="{EB8690E9-B114-4F9E-B03C-E5A65CFB34CB}"/>
          </ac:spMkLst>
        </pc:spChg>
        <pc:graphicFrameChg chg="add del mod">
          <ac:chgData name="Teuku Raja Irfan Radarma" userId="cf428174-95ba-4576-8554-3a3b8ffa52b7" providerId="ADAL" clId="{4364A224-DA59-4215-87EE-ADD356CF7D22}" dt="2024-03-14T02:23:25.604" v="1060" actId="478"/>
          <ac:graphicFrameMkLst>
            <pc:docMk/>
            <pc:sldMk cId="286525469" sldId="347"/>
            <ac:graphicFrameMk id="4" creationId="{F1B85415-05A9-4DD7-9455-33D75D5B19B1}"/>
          </ac:graphicFrameMkLst>
        </pc:graphicFrameChg>
      </pc:sldChg>
      <pc:sldChg chg="addSp delSp modSp new mod">
        <pc:chgData name="Teuku Raja Irfan Radarma" userId="cf428174-95ba-4576-8554-3a3b8ffa52b7" providerId="ADAL" clId="{4364A224-DA59-4215-87EE-ADD356CF7D22}" dt="2024-03-14T02:25:56.413" v="1103" actId="478"/>
        <pc:sldMkLst>
          <pc:docMk/>
          <pc:sldMk cId="487141962" sldId="348"/>
        </pc:sldMkLst>
        <pc:spChg chg="mod">
          <ac:chgData name="Teuku Raja Irfan Radarma" userId="cf428174-95ba-4576-8554-3a3b8ffa52b7" providerId="ADAL" clId="{4364A224-DA59-4215-87EE-ADD356CF7D22}" dt="2024-03-14T02:25:48.383" v="1093" actId="20577"/>
          <ac:spMkLst>
            <pc:docMk/>
            <pc:sldMk cId="487141962" sldId="348"/>
            <ac:spMk id="2" creationId="{7567E8FD-1F60-4635-B4F2-14B13B09FE53}"/>
          </ac:spMkLst>
        </pc:spChg>
        <pc:spChg chg="del mod">
          <ac:chgData name="Teuku Raja Irfan Radarma" userId="cf428174-95ba-4576-8554-3a3b8ffa52b7" providerId="ADAL" clId="{4364A224-DA59-4215-87EE-ADD356CF7D22}" dt="2024-03-14T02:25:54.905" v="1102" actId="478"/>
          <ac:spMkLst>
            <pc:docMk/>
            <pc:sldMk cId="487141962" sldId="348"/>
            <ac:spMk id="3" creationId="{AC82EB27-A594-418C-86D0-0AC19E02A5B6}"/>
          </ac:spMkLst>
        </pc:spChg>
        <pc:spChg chg="add del mod">
          <ac:chgData name="Teuku Raja Irfan Radarma" userId="cf428174-95ba-4576-8554-3a3b8ffa52b7" providerId="ADAL" clId="{4364A224-DA59-4215-87EE-ADD356CF7D22}" dt="2024-03-14T02:25:56.413" v="1103" actId="478"/>
          <ac:spMkLst>
            <pc:docMk/>
            <pc:sldMk cId="487141962" sldId="348"/>
            <ac:spMk id="5" creationId="{5CD3DD8A-83A8-4D17-B6D7-5497FDD0ACF0}"/>
          </ac:spMkLst>
        </pc:spChg>
      </pc:sldChg>
      <pc:sldChg chg="addSp delSp modSp new del mod">
        <pc:chgData name="Teuku Raja Irfan Radarma" userId="cf428174-95ba-4576-8554-3a3b8ffa52b7" providerId="ADAL" clId="{4364A224-DA59-4215-87EE-ADD356CF7D22}" dt="2024-03-17T04:01:12.923" v="1505" actId="47"/>
        <pc:sldMkLst>
          <pc:docMk/>
          <pc:sldMk cId="1770907525" sldId="349"/>
        </pc:sldMkLst>
        <pc:spChg chg="del">
          <ac:chgData name="Teuku Raja Irfan Radarma" userId="cf428174-95ba-4576-8554-3a3b8ffa52b7" providerId="ADAL" clId="{4364A224-DA59-4215-87EE-ADD356CF7D22}" dt="2024-03-14T02:36:20.469" v="1105" actId="478"/>
          <ac:spMkLst>
            <pc:docMk/>
            <pc:sldMk cId="1770907525" sldId="349"/>
            <ac:spMk id="2" creationId="{0A08D572-64E5-46A5-91EB-C4758738121F}"/>
          </ac:spMkLst>
        </pc:spChg>
        <pc:spChg chg="del">
          <ac:chgData name="Teuku Raja Irfan Radarma" userId="cf428174-95ba-4576-8554-3a3b8ffa52b7" providerId="ADAL" clId="{4364A224-DA59-4215-87EE-ADD356CF7D22}" dt="2024-03-14T02:36:22.472" v="1106" actId="478"/>
          <ac:spMkLst>
            <pc:docMk/>
            <pc:sldMk cId="1770907525" sldId="349"/>
            <ac:spMk id="4" creationId="{4EF4EDED-E97B-4AD0-951D-81727C2371DE}"/>
          </ac:spMkLst>
        </pc:spChg>
        <pc:spChg chg="add mod">
          <ac:chgData name="Teuku Raja Irfan Radarma" userId="cf428174-95ba-4576-8554-3a3b8ffa52b7" providerId="ADAL" clId="{4364A224-DA59-4215-87EE-ADD356CF7D22}" dt="2024-03-14T03:32:21.538" v="1110" actId="20577"/>
          <ac:spMkLst>
            <pc:docMk/>
            <pc:sldMk cId="1770907525" sldId="349"/>
            <ac:spMk id="5" creationId="{6C80A61C-1E46-4B59-8A88-C30C1940EB47}"/>
          </ac:spMkLst>
        </pc:spChg>
      </pc:sldChg>
      <pc:sldChg chg="modSp new mod">
        <pc:chgData name="Teuku Raja Irfan Radarma" userId="cf428174-95ba-4576-8554-3a3b8ffa52b7" providerId="ADAL" clId="{4364A224-DA59-4215-87EE-ADD356CF7D22}" dt="2024-03-17T13:32:15.500" v="1595" actId="20577"/>
        <pc:sldMkLst>
          <pc:docMk/>
          <pc:sldMk cId="2683767288" sldId="350"/>
        </pc:sldMkLst>
        <pc:spChg chg="mod">
          <ac:chgData name="Teuku Raja Irfan Radarma" userId="cf428174-95ba-4576-8554-3a3b8ffa52b7" providerId="ADAL" clId="{4364A224-DA59-4215-87EE-ADD356CF7D22}" dt="2024-03-17T13:32:15.500" v="1595" actId="20577"/>
          <ac:spMkLst>
            <pc:docMk/>
            <pc:sldMk cId="2683767288" sldId="350"/>
            <ac:spMk id="2" creationId="{2C42B5A4-7C04-4A6C-A6F5-6630F67880F0}"/>
          </ac:spMkLst>
        </pc:spChg>
        <pc:spChg chg="mod">
          <ac:chgData name="Teuku Raja Irfan Radarma" userId="cf428174-95ba-4576-8554-3a3b8ffa52b7" providerId="ADAL" clId="{4364A224-DA59-4215-87EE-ADD356CF7D22}" dt="2024-03-17T13:31:54.648" v="1553" actId="20577"/>
          <ac:spMkLst>
            <pc:docMk/>
            <pc:sldMk cId="2683767288" sldId="350"/>
            <ac:spMk id="4" creationId="{10A8BD3A-7387-4B3D-9F2A-8DF229530647}"/>
          </ac:spMkLst>
        </pc:spChg>
      </pc:sldChg>
    </pc:docChg>
  </pc:docChgLst>
  <pc:docChgLst>
    <pc:chgData name="Teuku Raja Irfan Radarma" userId="cf428174-95ba-4576-8554-3a3b8ffa52b7" providerId="ADAL" clId="{921A0EBB-4445-4C0D-A93B-C88A76EB00D2}"/>
    <pc:docChg chg="undo custSel addSld delSld modSld sldOrd">
      <pc:chgData name="Teuku Raja Irfan Radarma" userId="cf428174-95ba-4576-8554-3a3b8ffa52b7" providerId="ADAL" clId="{921A0EBB-4445-4C0D-A93B-C88A76EB00D2}" dt="2024-04-29T10:30:44.106" v="411" actId="20577"/>
      <pc:docMkLst>
        <pc:docMk/>
      </pc:docMkLst>
      <pc:sldChg chg="modSp mod">
        <pc:chgData name="Teuku Raja Irfan Radarma" userId="cf428174-95ba-4576-8554-3a3b8ffa52b7" providerId="ADAL" clId="{921A0EBB-4445-4C0D-A93B-C88A76EB00D2}" dt="2024-04-29T03:58:41.904" v="17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921A0EBB-4445-4C0D-A93B-C88A76EB00D2}" dt="2024-04-29T03:58:38.369" v="15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921A0EBB-4445-4C0D-A93B-C88A76EB00D2}" dt="2024-04-29T03:58:41.904" v="17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921A0EBB-4445-4C0D-A93B-C88A76EB00D2}" dt="2024-04-29T09:06:10.054" v="347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921A0EBB-4445-4C0D-A93B-C88A76EB00D2}" dt="2024-04-29T09:06:10.054" v="347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921A0EBB-4445-4C0D-A93B-C88A76EB00D2}" dt="2024-04-29T04:12:10.846" v="60" actId="478"/>
        <pc:sldMkLst>
          <pc:docMk/>
          <pc:sldMk cId="1457204914" sldId="264"/>
        </pc:sldMkLst>
        <pc:spChg chg="mod">
          <ac:chgData name="Teuku Raja Irfan Radarma" userId="cf428174-95ba-4576-8554-3a3b8ffa52b7" providerId="ADAL" clId="{921A0EBB-4445-4C0D-A93B-C88A76EB00D2}" dt="2024-04-29T04:12:03.398" v="58" actId="20577"/>
          <ac:spMkLst>
            <pc:docMk/>
            <pc:sldMk cId="1457204914" sldId="264"/>
            <ac:spMk id="2" creationId="{7E958052-05B2-9F29-B874-84F80A24B16B}"/>
          </ac:spMkLst>
        </pc:spChg>
        <pc:spChg chg="del">
          <ac:chgData name="Teuku Raja Irfan Radarma" userId="cf428174-95ba-4576-8554-3a3b8ffa52b7" providerId="ADAL" clId="{921A0EBB-4445-4C0D-A93B-C88A76EB00D2}" dt="2024-04-29T04:12:08.233" v="59" actId="478"/>
          <ac:spMkLst>
            <pc:docMk/>
            <pc:sldMk cId="1457204914" sldId="264"/>
            <ac:spMk id="3" creationId="{ED136815-6D1A-2136-FEB7-5B68FA9A3B40}"/>
          </ac:spMkLst>
        </pc:spChg>
        <pc:spChg chg="add del mod">
          <ac:chgData name="Teuku Raja Irfan Radarma" userId="cf428174-95ba-4576-8554-3a3b8ffa52b7" providerId="ADAL" clId="{921A0EBB-4445-4C0D-A93B-C88A76EB00D2}" dt="2024-04-29T04:12:10.846" v="60" actId="478"/>
          <ac:spMkLst>
            <pc:docMk/>
            <pc:sldMk cId="1457204914" sldId="264"/>
            <ac:spMk id="5" creationId="{32B32703-9BCF-4CC0-B1D1-85AA2284012E}"/>
          </ac:spMkLst>
        </pc:spChg>
      </pc:sldChg>
      <pc:sldChg chg="modSp mod">
        <pc:chgData name="Teuku Raja Irfan Radarma" userId="cf428174-95ba-4576-8554-3a3b8ffa52b7" providerId="ADAL" clId="{921A0EBB-4445-4C0D-A93B-C88A76EB00D2}" dt="2024-04-29T06:44:56.398" v="286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921A0EBB-4445-4C0D-A93B-C88A76EB00D2}" dt="2024-04-29T06:44:56.398" v="286" actId="207"/>
          <ac:spMkLst>
            <pc:docMk/>
            <pc:sldMk cId="3722240106" sldId="278"/>
            <ac:spMk id="72" creationId="{43B506FF-DA3A-489E-B0E8-D9AAE383C7BB}"/>
          </ac:spMkLst>
        </pc:spChg>
        <pc:spChg chg="mod">
          <ac:chgData name="Teuku Raja Irfan Radarma" userId="cf428174-95ba-4576-8554-3a3b8ffa52b7" providerId="ADAL" clId="{921A0EBB-4445-4C0D-A93B-C88A76EB00D2}" dt="2024-04-29T06:44:52.056" v="285" actId="207"/>
          <ac:spMkLst>
            <pc:docMk/>
            <pc:sldMk cId="3722240106" sldId="278"/>
            <ac:spMk id="74" creationId="{FD5B0E03-C77D-468F-9538-79E1CEB1912F}"/>
          </ac:spMkLst>
        </pc:spChg>
      </pc:sldChg>
      <pc:sldChg chg="del">
        <pc:chgData name="Teuku Raja Irfan Radarma" userId="cf428174-95ba-4576-8554-3a3b8ffa52b7" providerId="ADAL" clId="{921A0EBB-4445-4C0D-A93B-C88A76EB00D2}" dt="2024-04-29T09:06:17.034" v="349" actId="47"/>
        <pc:sldMkLst>
          <pc:docMk/>
          <pc:sldMk cId="2589979087" sldId="279"/>
        </pc:sldMkLst>
      </pc:sldChg>
      <pc:sldChg chg="del">
        <pc:chgData name="Teuku Raja Irfan Radarma" userId="cf428174-95ba-4576-8554-3a3b8ffa52b7" providerId="ADAL" clId="{921A0EBB-4445-4C0D-A93B-C88A76EB00D2}" dt="2024-04-29T09:06:15.698" v="348" actId="47"/>
        <pc:sldMkLst>
          <pc:docMk/>
          <pc:sldMk cId="3143284284" sldId="281"/>
        </pc:sldMkLst>
      </pc:sldChg>
      <pc:sldChg chg="delSp modSp mod">
        <pc:chgData name="Teuku Raja Irfan Radarma" userId="cf428174-95ba-4576-8554-3a3b8ffa52b7" providerId="ADAL" clId="{921A0EBB-4445-4C0D-A93B-C88A76EB00D2}" dt="2024-04-29T09:06:50.166" v="361" actId="478"/>
        <pc:sldMkLst>
          <pc:docMk/>
          <pc:sldMk cId="3912311173" sldId="282"/>
        </pc:sldMkLst>
        <pc:spChg chg="mod">
          <ac:chgData name="Teuku Raja Irfan Radarma" userId="cf428174-95ba-4576-8554-3a3b8ffa52b7" providerId="ADAL" clId="{921A0EBB-4445-4C0D-A93B-C88A76EB00D2}" dt="2024-04-29T09:06:42.358" v="360" actId="20577"/>
          <ac:spMkLst>
            <pc:docMk/>
            <pc:sldMk cId="3912311173" sldId="282"/>
            <ac:spMk id="2" creationId="{895F7A19-2FA8-F284-F099-26BFB8CA90AB}"/>
          </ac:spMkLst>
        </pc:spChg>
        <pc:spChg chg="del">
          <ac:chgData name="Teuku Raja Irfan Radarma" userId="cf428174-95ba-4576-8554-3a3b8ffa52b7" providerId="ADAL" clId="{921A0EBB-4445-4C0D-A93B-C88A76EB00D2}" dt="2024-04-29T09:06:50.166" v="361" actId="478"/>
          <ac:spMkLst>
            <pc:docMk/>
            <pc:sldMk cId="3912311173" sldId="282"/>
            <ac:spMk id="3" creationId="{BBE681EE-B098-2A86-3926-C444C19F080D}"/>
          </ac:spMkLst>
        </pc:spChg>
      </pc:sldChg>
      <pc:sldChg chg="addSp delSp modSp mod">
        <pc:chgData name="Teuku Raja Irfan Radarma" userId="cf428174-95ba-4576-8554-3a3b8ffa52b7" providerId="ADAL" clId="{921A0EBB-4445-4C0D-A93B-C88A76EB00D2}" dt="2024-04-29T10:30:44.106" v="411" actId="20577"/>
        <pc:sldMkLst>
          <pc:docMk/>
          <pc:sldMk cId="1698670812" sldId="283"/>
        </pc:sldMkLst>
        <pc:spChg chg="mod">
          <ac:chgData name="Teuku Raja Irfan Radarma" userId="cf428174-95ba-4576-8554-3a3b8ffa52b7" providerId="ADAL" clId="{921A0EBB-4445-4C0D-A93B-C88A76EB00D2}" dt="2024-04-29T10:30:29.557" v="378" actId="20577"/>
          <ac:spMkLst>
            <pc:docMk/>
            <pc:sldMk cId="1698670812" sldId="283"/>
            <ac:spMk id="2" creationId="{54A28B4F-A7AA-1A2B-9E71-6E643F6F0DFC}"/>
          </ac:spMkLst>
        </pc:spChg>
        <pc:spChg chg="add mod">
          <ac:chgData name="Teuku Raja Irfan Radarma" userId="cf428174-95ba-4576-8554-3a3b8ffa52b7" providerId="ADAL" clId="{921A0EBB-4445-4C0D-A93B-C88A76EB00D2}" dt="2024-04-29T10:30:44.106" v="411" actId="20577"/>
          <ac:spMkLst>
            <pc:docMk/>
            <pc:sldMk cId="1698670812" sldId="283"/>
            <ac:spMk id="3" creationId="{EACBD04F-BEB1-4173-B5C1-3CD55B4E8B4E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7" creationId="{D5ADEB96-C9C3-5D9B-6EE8-04B24BDFDADF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2" creationId="{7FBB627E-2E82-B5FE-CF16-F6E88A2D31A6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3" creationId="{D3B5FB56-3AFC-4DE1-DD30-EDB2A121D6F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7" creationId="{9ECFC697-58E9-406D-2573-980D5E96BCD1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8" creationId="{E09C1256-6A0A-278D-F34D-593FA5D654E8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9" creationId="{7E586D6B-708A-04C7-187D-1D9FC1BB2F2F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1" creationId="{FC9CD42A-BD2B-7F48-7F2B-9749B13CDE6B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4" creationId="{B7A936E7-152C-A1B5-4D5D-F349453AA1F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5" creationId="{250D2CAC-5349-058F-9575-F652C755B195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8" creationId="{586A15AB-A3CC-DCBD-D19E-DFE03B4EEA9B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32" creationId="{8A611D40-C131-88FB-0004-E666C6BE804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39" creationId="{B827C839-7FA2-B510-4F21-438E5019D647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42" creationId="{E10202DB-099F-8CE0-061A-C6D2DDEB63C1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44" creationId="{F4660A6A-3FCD-0C56-11DB-103E00C164BB}"/>
          </ac:spMkLst>
        </pc:sp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11" creationId="{F1405364-0933-DB17-8039-D100BE0025DF}"/>
          </ac:picMkLst>
        </pc:pic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23" creationId="{C2AC3E8B-0A8C-0E59-673B-846D25F522C4}"/>
          </ac:picMkLst>
        </pc:pic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38" creationId="{EDA73722-C402-8986-AFAA-265876300570}"/>
          </ac:picMkLst>
        </pc:pic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8" creationId="{4E33D556-F185-8B0F-FA57-8644C9F0CC49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16" creationId="{EC508124-3E99-77F4-9C62-80B2B1B6C7A6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22" creationId="{546AD431-DF26-462B-250B-9ED9E79860AF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27" creationId="{CACCFACC-0CD3-AEF6-0D03-08073DA2E4F1}"/>
          </ac:cxnSpMkLst>
        </pc:cxnChg>
        <pc:cxnChg chg="del mod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31" creationId="{4F119A23-22B8-7579-72E5-2A3D8A1633FB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41" creationId="{43285809-5A5D-CE77-FFCA-9444363F403E}"/>
          </ac:cxnSpMkLst>
        </pc:cxnChg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24300305" sldId="28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993495921" sldId="28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860335793" sldId="28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61479732" sldId="28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886326963" sldId="28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677158393" sldId="28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99467247" sldId="29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22732644" sldId="29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485936668" sldId="29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02554783" sldId="29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522193423" sldId="29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126913978" sldId="29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31617830" sldId="29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364536054" sldId="29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990108" sldId="29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680298683" sldId="30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424208468" sldId="30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91336953" sldId="30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897835478" sldId="30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9322339" sldId="30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554391840" sldId="30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59305945" sldId="30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32233013" sldId="30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33833110" sldId="30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92500299" sldId="31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867178575" sldId="31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25774654" sldId="31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223679272" sldId="31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139131069" sldId="31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948768158" sldId="31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161690754" sldId="31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322895000" sldId="31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549614118" sldId="31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26846806" sldId="31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147403072" sldId="32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64268180" sldId="32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07029121" sldId="32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095417993" sldId="32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811039503" sldId="32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743109695" sldId="325"/>
        </pc:sldMkLst>
      </pc:sldChg>
      <pc:sldChg chg="addSp delSp modSp new mod">
        <pc:chgData name="Teuku Raja Irfan Radarma" userId="cf428174-95ba-4576-8554-3a3b8ffa52b7" providerId="ADAL" clId="{921A0EBB-4445-4C0D-A93B-C88A76EB00D2}" dt="2024-04-29T04:12:34.358" v="68" actId="1076"/>
        <pc:sldMkLst>
          <pc:docMk/>
          <pc:sldMk cId="2130923464" sldId="326"/>
        </pc:sldMkLst>
        <pc:spChg chg="del">
          <ac:chgData name="Teuku Raja Irfan Radarma" userId="cf428174-95ba-4576-8554-3a3b8ffa52b7" providerId="ADAL" clId="{921A0EBB-4445-4C0D-A93B-C88A76EB00D2}" dt="2024-04-29T04:12:18.070" v="62" actId="478"/>
          <ac:spMkLst>
            <pc:docMk/>
            <pc:sldMk cId="2130923464" sldId="326"/>
            <ac:spMk id="2" creationId="{826B83A1-19D1-4697-A066-511D4334A506}"/>
          </ac:spMkLst>
        </pc:spChg>
        <pc:spChg chg="del">
          <ac:chgData name="Teuku Raja Irfan Radarma" userId="cf428174-95ba-4576-8554-3a3b8ffa52b7" providerId="ADAL" clId="{921A0EBB-4445-4C0D-A93B-C88A76EB00D2}" dt="2024-04-29T04:12:18.070" v="62" actId="478"/>
          <ac:spMkLst>
            <pc:docMk/>
            <pc:sldMk cId="2130923464" sldId="326"/>
            <ac:spMk id="3" creationId="{CBF720A1-CA29-4A3E-9EF6-23BD0EEFB7AF}"/>
          </ac:spMkLst>
        </pc:spChg>
        <pc:spChg chg="add mod">
          <ac:chgData name="Teuku Raja Irfan Radarma" userId="cf428174-95ba-4576-8554-3a3b8ffa52b7" providerId="ADAL" clId="{921A0EBB-4445-4C0D-A93B-C88A76EB00D2}" dt="2024-04-29T04:12:23.517" v="65" actId="14100"/>
          <ac:spMkLst>
            <pc:docMk/>
            <pc:sldMk cId="2130923464" sldId="326"/>
            <ac:spMk id="5" creationId="{8BBF9F20-CE2C-491C-A886-EA43455219CF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6" creationId="{B14AD43F-0067-4E29-9EA1-B617C5F7A0B4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7" creationId="{534EE4FE-2FBB-4B9E-9D3E-E70F96DE681D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8" creationId="{E1955749-76B1-42FF-8D6F-32B2B943836D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9" creationId="{071B893F-5E80-455A-A997-C2D2892367F1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1" creationId="{A33DAD59-2591-4BC8-A2FB-41D06FAE06A5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2" creationId="{21ECCE6D-6E21-4BF8-A23E-04267BDC6EA5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3" creationId="{9CD25E67-9F92-4222-BB80-6D94495AD57C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5" creationId="{281D9B4F-DBD0-4652-9F5F-078F2BE8F1D3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6" creationId="{F42F4F4A-A55E-4CA3-B6C4-C1E1EB33446A}"/>
          </ac:spMkLst>
        </pc:sp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10" creationId="{E0FEA2EA-3F27-4C7E-ADD2-DD4B4CDEC673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14" creationId="{5A0A4EA2-58C8-4188-B66E-7AE61AFAAE3D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20" creationId="{F7A3E686-07D5-4CDB-AD94-3EAE1C2A852A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21" creationId="{2DBAB481-8314-406B-8B07-980E86E44950}"/>
          </ac:picMkLst>
        </pc:pic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7" creationId="{E8CEB85C-B473-49BB-BF61-8A26FB46A6F8}"/>
          </ac:cxnSpMkLst>
        </pc:cxn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8" creationId="{1B82D17F-9BB1-401D-A858-745FA6A28C26}"/>
          </ac:cxnSpMkLst>
        </pc:cxn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9" creationId="{9B6B309A-DBE3-4A0C-8E09-84C2C71E94DA}"/>
          </ac:cxnSpMkLst>
        </pc:cxnChg>
      </pc:sldChg>
      <pc:sldChg chg="addSp delSp modSp add mod">
        <pc:chgData name="Teuku Raja Irfan Radarma" userId="cf428174-95ba-4576-8554-3a3b8ffa52b7" providerId="ADAL" clId="{921A0EBB-4445-4C0D-A93B-C88A76EB00D2}" dt="2024-04-29T04:12:49.324" v="71"/>
        <pc:sldMkLst>
          <pc:docMk/>
          <pc:sldMk cId="2847064398" sldId="327"/>
        </pc:sldMkLst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6" creationId="{B14AD43F-0067-4E29-9EA1-B617C5F7A0B4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7" creationId="{534EE4FE-2FBB-4B9E-9D3E-E70F96DE681D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8" creationId="{E1955749-76B1-42FF-8D6F-32B2B943836D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9" creationId="{071B893F-5E80-455A-A997-C2D2892367F1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1" creationId="{A33DAD59-2591-4BC8-A2FB-41D06FAE06A5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2" creationId="{21ECCE6D-6E21-4BF8-A23E-04267BDC6EA5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3" creationId="{9CD25E67-9F92-4222-BB80-6D94495AD57C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5" creationId="{281D9B4F-DBD0-4652-9F5F-078F2BE8F1D3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6" creationId="{F42F4F4A-A55E-4CA3-B6C4-C1E1EB33446A}"/>
          </ac:spMkLst>
        </pc:sp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10" creationId="{E0FEA2EA-3F27-4C7E-ADD2-DD4B4CDEC673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14" creationId="{5A0A4EA2-58C8-4188-B66E-7AE61AFAAE3D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20" creationId="{F7A3E686-07D5-4CDB-AD94-3EAE1C2A852A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21" creationId="{2DBAB481-8314-406B-8B07-980E86E44950}"/>
          </ac:picMkLst>
        </pc:picChg>
        <pc:picChg chg="add mod">
          <ac:chgData name="Teuku Raja Irfan Radarma" userId="cf428174-95ba-4576-8554-3a3b8ffa52b7" providerId="ADAL" clId="{921A0EBB-4445-4C0D-A93B-C88A76EB00D2}" dt="2024-04-29T04:12:49.324" v="71"/>
          <ac:picMkLst>
            <pc:docMk/>
            <pc:sldMk cId="2847064398" sldId="327"/>
            <ac:picMk id="22" creationId="{C417A673-22BA-4388-B8A7-41D2D82DDE60}"/>
          </ac:picMkLst>
        </pc:pic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7" creationId="{E8CEB85C-B473-49BB-BF61-8A26FB46A6F8}"/>
          </ac:cxnSpMkLst>
        </pc:cxn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8" creationId="{1B82D17F-9BB1-401D-A858-745FA6A28C26}"/>
          </ac:cxnSpMkLst>
        </pc:cxn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9" creationId="{9B6B309A-DBE3-4A0C-8E09-84C2C71E94DA}"/>
          </ac:cxnSpMkLst>
        </pc:cxnChg>
      </pc:sldChg>
      <pc:sldChg chg="addSp delSp modSp new mod ord">
        <pc:chgData name="Teuku Raja Irfan Radarma" userId="cf428174-95ba-4576-8554-3a3b8ffa52b7" providerId="ADAL" clId="{921A0EBB-4445-4C0D-A93B-C88A76EB00D2}" dt="2024-04-29T09:06:36.120" v="353"/>
        <pc:sldMkLst>
          <pc:docMk/>
          <pc:sldMk cId="2435362320" sldId="328"/>
        </pc:sldMkLst>
        <pc:spChg chg="mod">
          <ac:chgData name="Teuku Raja Irfan Radarma" userId="cf428174-95ba-4576-8554-3a3b8ffa52b7" providerId="ADAL" clId="{921A0EBB-4445-4C0D-A93B-C88A76EB00D2}" dt="2024-04-29T04:14:02.961" v="138" actId="20577"/>
          <ac:spMkLst>
            <pc:docMk/>
            <pc:sldMk cId="2435362320" sldId="328"/>
            <ac:spMk id="2" creationId="{3FB6771F-817F-4284-B42B-E916ADBE0961}"/>
          </ac:spMkLst>
        </pc:spChg>
        <pc:spChg chg="del">
          <ac:chgData name="Teuku Raja Irfan Radarma" userId="cf428174-95ba-4576-8554-3a3b8ffa52b7" providerId="ADAL" clId="{921A0EBB-4445-4C0D-A93B-C88A76EB00D2}" dt="2024-04-29T04:14:33.250" v="139" actId="478"/>
          <ac:spMkLst>
            <pc:docMk/>
            <pc:sldMk cId="2435362320" sldId="328"/>
            <ac:spMk id="3" creationId="{9E3B6E50-16B3-41CF-B405-8032E454E5C1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5" creationId="{E24ADE63-F08C-432D-9609-ACC09E4B3DE9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6" creationId="{AA6762E4-9353-4A40-812B-2415B3846DF6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7" creationId="{612D45FC-7A3A-4CBA-B74B-1EE949183989}"/>
          </ac:spMkLst>
        </pc:spChg>
        <pc:spChg chg="add mod or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8" creationId="{FDF64553-E959-4137-B581-4776ACDF938C}"/>
          </ac:spMkLst>
        </pc:spChg>
        <pc:spChg chg="add mod">
          <ac:chgData name="Teuku Raja Irfan Radarma" userId="cf428174-95ba-4576-8554-3a3b8ffa52b7" providerId="ADAL" clId="{921A0EBB-4445-4C0D-A93B-C88A76EB00D2}" dt="2024-04-29T04:15:53.525" v="202" actId="1076"/>
          <ac:spMkLst>
            <pc:docMk/>
            <pc:sldMk cId="2435362320" sldId="328"/>
            <ac:spMk id="9" creationId="{D161B23E-8E28-4ED3-999A-98E68CBE0B97}"/>
          </ac:spMkLst>
        </pc:spChg>
        <pc:spChg chg="add mod">
          <ac:chgData name="Teuku Raja Irfan Radarma" userId="cf428174-95ba-4576-8554-3a3b8ffa52b7" providerId="ADAL" clId="{921A0EBB-4445-4C0D-A93B-C88A76EB00D2}" dt="2024-04-29T04:16:05.477" v="233" actId="20577"/>
          <ac:spMkLst>
            <pc:docMk/>
            <pc:sldMk cId="2435362320" sldId="328"/>
            <ac:spMk id="10" creationId="{0EBA5BDE-B82C-4AEC-A364-0FE0519F2ACA}"/>
          </ac:spMkLst>
        </pc:spChg>
        <pc:spChg chg="add mod">
          <ac:chgData name="Teuku Raja Irfan Radarma" userId="cf428174-95ba-4576-8554-3a3b8ffa52b7" providerId="ADAL" clId="{921A0EBB-4445-4C0D-A93B-C88A76EB00D2}" dt="2024-04-29T04:16:29.956" v="284" actId="14100"/>
          <ac:spMkLst>
            <pc:docMk/>
            <pc:sldMk cId="2435362320" sldId="328"/>
            <ac:spMk id="11" creationId="{549C9D9E-6AE4-4008-83D8-6078A0C703E0}"/>
          </ac:spMkLst>
        </pc:spChg>
      </pc:sldChg>
    </pc:docChg>
  </pc:docChgLst>
  <pc:docChgLst>
    <pc:chgData name="Teuku Raja Irfan Radarma" userId="cf428174-95ba-4576-8554-3a3b8ffa52b7" providerId="ADAL" clId="{4D401EF2-E5A0-4DF0-83E3-0B0457999829}"/>
    <pc:docChg chg="delSld">
      <pc:chgData name="Teuku Raja Irfan Radarma" userId="cf428174-95ba-4576-8554-3a3b8ffa52b7" providerId="ADAL" clId="{4D401EF2-E5A0-4DF0-83E3-0B0457999829}" dt="2024-06-03T10:35:57.183" v="0" actId="47"/>
      <pc:docMkLst>
        <pc:docMk/>
      </pc:docMkLst>
      <pc:sldChg chg="del">
        <pc:chgData name="Teuku Raja Irfan Radarma" userId="cf428174-95ba-4576-8554-3a3b8ffa52b7" providerId="ADAL" clId="{4D401EF2-E5A0-4DF0-83E3-0B0457999829}" dt="2024-06-03T10:35:57.183" v="0" actId="47"/>
        <pc:sldMkLst>
          <pc:docMk/>
          <pc:sldMk cId="3427959573" sldId="286"/>
        </pc:sldMkLst>
      </pc:sldChg>
      <pc:sldChg chg="del">
        <pc:chgData name="Teuku Raja Irfan Radarma" userId="cf428174-95ba-4576-8554-3a3b8ffa52b7" providerId="ADAL" clId="{4D401EF2-E5A0-4DF0-83E3-0B0457999829}" dt="2024-06-03T10:35:57.183" v="0" actId="47"/>
        <pc:sldMkLst>
          <pc:docMk/>
          <pc:sldMk cId="774273011" sldId="292"/>
        </pc:sldMkLst>
      </pc:sldChg>
    </pc:docChg>
  </pc:docChgLst>
  <pc:docChgLst>
    <pc:chgData name="Teuku Raja Irfan Radarma" userId="cf428174-95ba-4576-8554-3a3b8ffa52b7" providerId="ADAL" clId="{3FF769E2-3566-4C14-A72E-BC7B7EF23596}"/>
    <pc:docChg chg="undo custSel addSld delSld modSld sldOrd">
      <pc:chgData name="Teuku Raja Irfan Radarma" userId="cf428174-95ba-4576-8554-3a3b8ffa52b7" providerId="ADAL" clId="{3FF769E2-3566-4C14-A72E-BC7B7EF23596}" dt="2024-04-22T04:11:23.505" v="2040" actId="20577"/>
      <pc:docMkLst>
        <pc:docMk/>
      </pc:docMkLst>
      <pc:sldChg chg="modSp mod">
        <pc:chgData name="Teuku Raja Irfan Radarma" userId="cf428174-95ba-4576-8554-3a3b8ffa52b7" providerId="ADAL" clId="{3FF769E2-3566-4C14-A72E-BC7B7EF23596}" dt="2024-04-22T04:09:14.502" v="1805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3FF769E2-3566-4C14-A72E-BC7B7EF23596}" dt="2024-04-22T04:09:14.502" v="1805" actId="20577"/>
          <ac:spMkLst>
            <pc:docMk/>
            <pc:sldMk cId="911610319" sldId="262"/>
            <ac:spMk id="3" creationId="{B17BBDE0-3A4E-3EA2-60B0-F9756E347209}"/>
          </ac:spMkLst>
        </pc:spChg>
      </pc:sldChg>
      <pc:sldChg chg="del">
        <pc:chgData name="Teuku Raja Irfan Radarma" userId="cf428174-95ba-4576-8554-3a3b8ffa52b7" providerId="ADAL" clId="{3FF769E2-3566-4C14-A72E-BC7B7EF23596}" dt="2024-04-22T02:43:41.759" v="0" actId="47"/>
        <pc:sldMkLst>
          <pc:docMk/>
          <pc:sldMk cId="4284834908" sldId="280"/>
        </pc:sldMkLst>
      </pc:sldChg>
      <pc:sldChg chg="modSp mod">
        <pc:chgData name="Teuku Raja Irfan Radarma" userId="cf428174-95ba-4576-8554-3a3b8ffa52b7" providerId="ADAL" clId="{3FF769E2-3566-4C14-A72E-BC7B7EF23596}" dt="2024-04-22T02:44:03.441" v="3" actId="14100"/>
        <pc:sldMkLst>
          <pc:docMk/>
          <pc:sldMk cId="1624300305" sldId="284"/>
        </pc:sldMkLst>
        <pc:cxnChg chg="mod">
          <ac:chgData name="Teuku Raja Irfan Radarma" userId="cf428174-95ba-4576-8554-3a3b8ffa52b7" providerId="ADAL" clId="{3FF769E2-3566-4C14-A72E-BC7B7EF23596}" dt="2024-04-22T02:44:03.441" v="3" actId="14100"/>
          <ac:cxnSpMkLst>
            <pc:docMk/>
            <pc:sldMk cId="1624300305" sldId="284"/>
            <ac:cxnSpMk id="9" creationId="{1CC33788-5853-6455-086F-4CE3B775720F}"/>
          </ac:cxnSpMkLst>
        </pc:cxnChg>
        <pc:cxnChg chg="mod">
          <ac:chgData name="Teuku Raja Irfan Radarma" userId="cf428174-95ba-4576-8554-3a3b8ffa52b7" providerId="ADAL" clId="{3FF769E2-3566-4C14-A72E-BC7B7EF23596}" dt="2024-04-22T02:44:01.211" v="2" actId="14100"/>
          <ac:cxnSpMkLst>
            <pc:docMk/>
            <pc:sldMk cId="1624300305" sldId="284"/>
            <ac:cxnSpMk id="14" creationId="{FDF8DEF0-5379-42A4-F300-D0DCB1BF051B}"/>
          </ac:cxnSpMkLst>
        </pc:cxnChg>
      </pc:sldChg>
      <pc:sldChg chg="addSp delSp modSp mod">
        <pc:chgData name="Teuku Raja Irfan Radarma" userId="cf428174-95ba-4576-8554-3a3b8ffa52b7" providerId="ADAL" clId="{3FF769E2-3566-4C14-A72E-BC7B7EF23596}" dt="2024-04-22T02:44:59.155" v="19" actId="1076"/>
        <pc:sldMkLst>
          <pc:docMk/>
          <pc:sldMk cId="1993495921" sldId="285"/>
        </pc:sldMkLst>
        <pc:spChg chg="add mod">
          <ac:chgData name="Teuku Raja Irfan Radarma" userId="cf428174-95ba-4576-8554-3a3b8ffa52b7" providerId="ADAL" clId="{3FF769E2-3566-4C14-A72E-BC7B7EF23596}" dt="2024-04-22T02:44:59.155" v="19" actId="1076"/>
          <ac:spMkLst>
            <pc:docMk/>
            <pc:sldMk cId="1993495921" sldId="285"/>
            <ac:spMk id="21" creationId="{DFE5DD77-6EEF-4504-893F-B6D0FAD27105}"/>
          </ac:spMkLst>
        </pc:spChg>
        <pc:picChg chg="add mod">
          <ac:chgData name="Teuku Raja Irfan Radarma" userId="cf428174-95ba-4576-8554-3a3b8ffa52b7" providerId="ADAL" clId="{3FF769E2-3566-4C14-A72E-BC7B7EF23596}" dt="2024-04-22T02:44:59.155" v="19" actId="1076"/>
          <ac:picMkLst>
            <pc:docMk/>
            <pc:sldMk cId="1993495921" sldId="285"/>
            <ac:picMk id="20" creationId="{3F3F6990-EB87-4C43-ABBB-933BE13766A3}"/>
          </ac:picMkLst>
        </pc:picChg>
        <pc:picChg chg="del">
          <ac:chgData name="Teuku Raja Irfan Radarma" userId="cf428174-95ba-4576-8554-3a3b8ffa52b7" providerId="ADAL" clId="{3FF769E2-3566-4C14-A72E-BC7B7EF23596}" dt="2024-04-22T02:44:55.430" v="17" actId="478"/>
          <ac:picMkLst>
            <pc:docMk/>
            <pc:sldMk cId="1993495921" sldId="285"/>
            <ac:picMk id="23" creationId="{D50CFA0A-614F-C541-5436-0D49A9C26447}"/>
          </ac:picMkLst>
        </pc:picChg>
      </pc:sldChg>
      <pc:sldChg chg="addSp delSp modSp mod">
        <pc:chgData name="Teuku Raja Irfan Radarma" userId="cf428174-95ba-4576-8554-3a3b8ffa52b7" providerId="ADAL" clId="{3FF769E2-3566-4C14-A72E-BC7B7EF23596}" dt="2024-04-22T02:44:52.548" v="16" actId="1076"/>
        <pc:sldMkLst>
          <pc:docMk/>
          <pc:sldMk cId="2860335793" sldId="286"/>
        </pc:sldMkLst>
        <pc:spChg chg="add mod">
          <ac:chgData name="Teuku Raja Irfan Radarma" userId="cf428174-95ba-4576-8554-3a3b8ffa52b7" providerId="ADAL" clId="{3FF769E2-3566-4C14-A72E-BC7B7EF23596}" dt="2024-04-22T02:44:52.548" v="16" actId="1076"/>
          <ac:spMkLst>
            <pc:docMk/>
            <pc:sldMk cId="2860335793" sldId="286"/>
            <ac:spMk id="21" creationId="{30704E46-3BE1-43B2-9B62-4D914EA76ED4}"/>
          </ac:spMkLst>
        </pc:spChg>
        <pc:spChg chg="mod">
          <ac:chgData name="Teuku Raja Irfan Radarma" userId="cf428174-95ba-4576-8554-3a3b8ffa52b7" providerId="ADAL" clId="{3FF769E2-3566-4C14-A72E-BC7B7EF23596}" dt="2024-04-22T02:44:26.509" v="13" actId="20577"/>
          <ac:spMkLst>
            <pc:docMk/>
            <pc:sldMk cId="2860335793" sldId="286"/>
            <ac:spMk id="31" creationId="{14949E2D-46BB-C2E9-9750-F3DABB0EC971}"/>
          </ac:spMkLst>
        </pc:spChg>
        <pc:picChg chg="add mod">
          <ac:chgData name="Teuku Raja Irfan Radarma" userId="cf428174-95ba-4576-8554-3a3b8ffa52b7" providerId="ADAL" clId="{3FF769E2-3566-4C14-A72E-BC7B7EF23596}" dt="2024-04-22T02:44:52.548" v="16" actId="1076"/>
          <ac:picMkLst>
            <pc:docMk/>
            <pc:sldMk cId="2860335793" sldId="286"/>
            <ac:picMk id="20" creationId="{52815B69-5107-4755-8DF6-5C7B7080B269}"/>
          </ac:picMkLst>
        </pc:picChg>
        <pc:picChg chg="del">
          <ac:chgData name="Teuku Raja Irfan Radarma" userId="cf428174-95ba-4576-8554-3a3b8ffa52b7" providerId="ADAL" clId="{3FF769E2-3566-4C14-A72E-BC7B7EF23596}" dt="2024-04-22T02:44:48.993" v="14" actId="478"/>
          <ac:picMkLst>
            <pc:docMk/>
            <pc:sldMk cId="2860335793" sldId="286"/>
            <ac:picMk id="23" creationId="{D50CFA0A-614F-C541-5436-0D49A9C26447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39.567" v="550" actId="1076"/>
        <pc:sldMkLst>
          <pc:docMk/>
          <pc:sldMk cId="3886326963" sldId="288"/>
        </pc:sldMkLst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9" creationId="{A0686005-F7EE-9882-4D0B-04417B1D6973}"/>
          </ac:spMkLst>
        </pc:spChg>
      </pc:sldChg>
      <pc:sldChg chg="modSp mod ord">
        <pc:chgData name="Teuku Raja Irfan Radarma" userId="cf428174-95ba-4576-8554-3a3b8ffa52b7" providerId="ADAL" clId="{3FF769E2-3566-4C14-A72E-BC7B7EF23596}" dt="2024-04-22T03:37:17.564" v="630"/>
        <pc:sldMkLst>
          <pc:docMk/>
          <pc:sldMk cId="2677158393" sldId="289"/>
        </pc:sldMkLst>
        <pc:spChg chg="mod">
          <ac:chgData name="Teuku Raja Irfan Radarma" userId="cf428174-95ba-4576-8554-3a3b8ffa52b7" providerId="ADAL" clId="{3FF769E2-3566-4C14-A72E-BC7B7EF23596}" dt="2024-04-22T03:04:23.778" v="559" actId="20577"/>
          <ac:spMkLst>
            <pc:docMk/>
            <pc:sldMk cId="2677158393" sldId="289"/>
            <ac:spMk id="5" creationId="{F8B54B80-259B-F5B2-D924-BCA09C14BAC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2:11.633" v="1654" actId="27636"/>
        <pc:sldMkLst>
          <pc:docMk/>
          <pc:sldMk cId="499467247" sldId="290"/>
        </pc:sldMkLst>
        <pc:spChg chg="del">
          <ac:chgData name="Teuku Raja Irfan Radarma" userId="cf428174-95ba-4576-8554-3a3b8ffa52b7" providerId="ADAL" clId="{3FF769E2-3566-4C14-A72E-BC7B7EF23596}" dt="2024-04-22T04:01:23.564" v="1631" actId="478"/>
          <ac:spMkLst>
            <pc:docMk/>
            <pc:sldMk cId="499467247" sldId="290"/>
            <ac:spMk id="2" creationId="{C40A1129-4073-C891-C54C-F8EDE91AF2BB}"/>
          </ac:spMkLst>
        </pc:spChg>
        <pc:spChg chg="del mod">
          <ac:chgData name="Teuku Raja Irfan Radarma" userId="cf428174-95ba-4576-8554-3a3b8ffa52b7" providerId="ADAL" clId="{3FF769E2-3566-4C14-A72E-BC7B7EF23596}" dt="2024-04-22T04:02:09.054" v="1651" actId="478"/>
          <ac:spMkLst>
            <pc:docMk/>
            <pc:sldMk cId="499467247" sldId="290"/>
            <ac:spMk id="5" creationId="{F8B54B80-259B-F5B2-D924-BCA09C14BAC7}"/>
          </ac:spMkLst>
        </pc:spChg>
        <pc:spChg chg="add del mod">
          <ac:chgData name="Teuku Raja Irfan Radarma" userId="cf428174-95ba-4576-8554-3a3b8ffa52b7" providerId="ADAL" clId="{3FF769E2-3566-4C14-A72E-BC7B7EF23596}" dt="2024-04-22T04:02:11.299" v="1652" actId="478"/>
          <ac:spMkLst>
            <pc:docMk/>
            <pc:sldMk cId="499467247" sldId="290"/>
            <ac:spMk id="7" creationId="{8BE43039-E545-4499-AF65-A2DE2FDED259}"/>
          </ac:spMkLst>
        </pc:spChg>
        <pc:spChg chg="add mod">
          <ac:chgData name="Teuku Raja Irfan Radarma" userId="cf428174-95ba-4576-8554-3a3b8ffa52b7" providerId="ADAL" clId="{3FF769E2-3566-4C14-A72E-BC7B7EF23596}" dt="2024-04-22T04:02:11.633" v="1654" actId="27636"/>
          <ac:spMkLst>
            <pc:docMk/>
            <pc:sldMk cId="499467247" sldId="290"/>
            <ac:spMk id="8" creationId="{4FECADBF-0AC0-492E-A96B-9810DBF24A69}"/>
          </ac:spMkLst>
        </pc:spChg>
        <pc:spChg chg="add mod">
          <ac:chgData name="Teuku Raja Irfan Radarma" userId="cf428174-95ba-4576-8554-3a3b8ffa52b7" providerId="ADAL" clId="{3FF769E2-3566-4C14-A72E-BC7B7EF23596}" dt="2024-04-22T04:02:11.584" v="1653"/>
          <ac:spMkLst>
            <pc:docMk/>
            <pc:sldMk cId="499467247" sldId="290"/>
            <ac:spMk id="10" creationId="{B84DDAB5-7342-4F09-AFD7-0CCF5ED035F3}"/>
          </ac:spMkLst>
        </pc:spChg>
        <pc:picChg chg="del mod">
          <ac:chgData name="Teuku Raja Irfan Radarma" userId="cf428174-95ba-4576-8554-3a3b8ffa52b7" providerId="ADAL" clId="{3FF769E2-3566-4C14-A72E-BC7B7EF23596}" dt="2024-04-22T04:02:09.054" v="1651" actId="478"/>
          <ac:picMkLst>
            <pc:docMk/>
            <pc:sldMk cId="499467247" sldId="290"/>
            <ac:picMk id="3" creationId="{F50B021E-61D2-1373-868A-BDDC0F9A166C}"/>
          </ac:picMkLst>
        </pc:picChg>
        <pc:picChg chg="add mod">
          <ac:chgData name="Teuku Raja Irfan Radarma" userId="cf428174-95ba-4576-8554-3a3b8ffa52b7" providerId="ADAL" clId="{3FF769E2-3566-4C14-A72E-BC7B7EF23596}" dt="2024-04-22T04:02:11.584" v="1653"/>
          <ac:picMkLst>
            <pc:docMk/>
            <pc:sldMk cId="499467247" sldId="290"/>
            <ac:picMk id="9" creationId="{2768E60E-DB4D-4AA7-829E-43BF92AB41B5}"/>
          </ac:picMkLst>
        </pc:picChg>
      </pc:sldChg>
      <pc:sldChg chg="modSp mod ord">
        <pc:chgData name="Teuku Raja Irfan Radarma" userId="cf428174-95ba-4576-8554-3a3b8ffa52b7" providerId="ADAL" clId="{3FF769E2-3566-4C14-A72E-BC7B7EF23596}" dt="2024-04-22T03:37:19.510" v="632"/>
        <pc:sldMkLst>
          <pc:docMk/>
          <pc:sldMk cId="4222732644" sldId="291"/>
        </pc:sldMkLst>
        <pc:spChg chg="mod">
          <ac:chgData name="Teuku Raja Irfan Radarma" userId="cf428174-95ba-4576-8554-3a3b8ffa52b7" providerId="ADAL" clId="{3FF769E2-3566-4C14-A72E-BC7B7EF23596}" dt="2024-04-22T03:04:18.954" v="557" actId="20577"/>
          <ac:spMkLst>
            <pc:docMk/>
            <pc:sldMk cId="4222732644" sldId="291"/>
            <ac:spMk id="5" creationId="{76D07014-24B4-8578-3058-1F57F3AE681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3:08.489" v="1668"/>
        <pc:sldMkLst>
          <pc:docMk/>
          <pc:sldMk cId="3485936668" sldId="292"/>
        </pc:sldMkLst>
        <pc:spChg chg="del">
          <ac:chgData name="Teuku Raja Irfan Radarma" userId="cf428174-95ba-4576-8554-3a3b8ffa52b7" providerId="ADAL" clId="{3FF769E2-3566-4C14-A72E-BC7B7EF23596}" dt="2024-04-22T04:03:08.139" v="1667" actId="478"/>
          <ac:spMkLst>
            <pc:docMk/>
            <pc:sldMk cId="3485936668" sldId="292"/>
            <ac:spMk id="2" creationId="{7141B1C4-B73F-D2CE-37F2-0805AFBA0B0E}"/>
          </ac:spMkLst>
        </pc:spChg>
        <pc:spChg chg="mod">
          <ac:chgData name="Teuku Raja Irfan Radarma" userId="cf428174-95ba-4576-8554-3a3b8ffa52b7" providerId="ADAL" clId="{3FF769E2-3566-4C14-A72E-BC7B7EF23596}" dt="2024-04-22T03:04:16.824" v="556" actId="20577"/>
          <ac:spMkLst>
            <pc:docMk/>
            <pc:sldMk cId="3485936668" sldId="292"/>
            <ac:spMk id="5" creationId="{76D07014-24B4-8578-3058-1F57F3AE6817}"/>
          </ac:spMkLst>
        </pc:spChg>
        <pc:spChg chg="add mod">
          <ac:chgData name="Teuku Raja Irfan Radarma" userId="cf428174-95ba-4576-8554-3a3b8ffa52b7" providerId="ADAL" clId="{3FF769E2-3566-4C14-A72E-BC7B7EF23596}" dt="2024-04-22T04:03:08.489" v="1668"/>
          <ac:spMkLst>
            <pc:docMk/>
            <pc:sldMk cId="3485936668" sldId="292"/>
            <ac:spMk id="6" creationId="{C2CB5B5A-A761-4C17-923C-33D810C11BFC}"/>
          </ac:spMkLst>
        </pc:spChg>
        <pc:picChg chg="del">
          <ac:chgData name="Teuku Raja Irfan Radarma" userId="cf428174-95ba-4576-8554-3a3b8ffa52b7" providerId="ADAL" clId="{3FF769E2-3566-4C14-A72E-BC7B7EF23596}" dt="2024-04-22T04:03:08.139" v="1667" actId="478"/>
          <ac:picMkLst>
            <pc:docMk/>
            <pc:sldMk cId="3485936668" sldId="292"/>
            <ac:picMk id="3" creationId="{E2028CB9-5639-1545-9CC6-4319A5A200E8}"/>
          </ac:picMkLst>
        </pc:picChg>
        <pc:picChg chg="add mod">
          <ac:chgData name="Teuku Raja Irfan Radarma" userId="cf428174-95ba-4576-8554-3a3b8ffa52b7" providerId="ADAL" clId="{3FF769E2-3566-4C14-A72E-BC7B7EF23596}" dt="2024-04-22T04:03:08.489" v="1668"/>
          <ac:picMkLst>
            <pc:docMk/>
            <pc:sldMk cId="3485936668" sldId="292"/>
            <ac:picMk id="7" creationId="{8D1344B7-5FC4-4B7D-B67A-FF0B5A39CA24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16.547" v="547" actId="207"/>
        <pc:sldMkLst>
          <pc:docMk/>
          <pc:sldMk cId="4202554783" sldId="294"/>
        </pc:sldMkLst>
        <pc:spChg chg="mod">
          <ac:chgData name="Teuku Raja Irfan Radarma" userId="cf428174-95ba-4576-8554-3a3b8ffa52b7" providerId="ADAL" clId="{3FF769E2-3566-4C14-A72E-BC7B7EF23596}" dt="2024-04-22T03:02:16.547" v="547" actId="207"/>
          <ac:spMkLst>
            <pc:docMk/>
            <pc:sldMk cId="4202554783" sldId="294"/>
            <ac:spMk id="3" creationId="{1A476960-E0BF-9432-BC2E-4A3B55CA320D}"/>
          </ac:spMkLst>
        </pc:spChg>
      </pc:sldChg>
      <pc:sldChg chg="modSp mod">
        <pc:chgData name="Teuku Raja Irfan Radarma" userId="cf428174-95ba-4576-8554-3a3b8ffa52b7" providerId="ADAL" clId="{3FF769E2-3566-4C14-A72E-BC7B7EF23596}" dt="2024-04-22T03:02:19.690" v="548" actId="207"/>
        <pc:sldMkLst>
          <pc:docMk/>
          <pc:sldMk cId="1522193423" sldId="295"/>
        </pc:sldMkLst>
        <pc:spChg chg="mod">
          <ac:chgData name="Teuku Raja Irfan Radarma" userId="cf428174-95ba-4576-8554-3a3b8ffa52b7" providerId="ADAL" clId="{3FF769E2-3566-4C14-A72E-BC7B7EF23596}" dt="2024-04-22T03:02:19.690" v="548" actId="207"/>
          <ac:spMkLst>
            <pc:docMk/>
            <pc:sldMk cId="1522193423" sldId="295"/>
            <ac:spMk id="3" creationId="{A854EFBE-B29C-BDAC-DAC0-527067525EBD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39.429" v="1037" actId="1076"/>
        <pc:sldMkLst>
          <pc:docMk/>
          <pc:sldMk cId="3126913978" sldId="296"/>
        </pc:sldMkLst>
        <pc:spChg chg="mod">
          <ac:chgData name="Teuku Raja Irfan Radarma" userId="cf428174-95ba-4576-8554-3a3b8ffa52b7" providerId="ADAL" clId="{3FF769E2-3566-4C14-A72E-BC7B7EF23596}" dt="2024-04-22T03:52:20.722" v="987" actId="20577"/>
          <ac:spMkLst>
            <pc:docMk/>
            <pc:sldMk cId="3126913978" sldId="296"/>
            <ac:spMk id="2" creationId="{118BCBB3-42AE-49BC-A210-D33EF9FF9A31}"/>
          </ac:spMkLst>
        </pc:spChg>
        <pc:spChg chg="del">
          <ac:chgData name="Teuku Raja Irfan Radarma" userId="cf428174-95ba-4576-8554-3a3b8ffa52b7" providerId="ADAL" clId="{3FF769E2-3566-4C14-A72E-BC7B7EF23596}" dt="2024-04-22T02:49:59.117" v="41" actId="478"/>
          <ac:spMkLst>
            <pc:docMk/>
            <pc:sldMk cId="3126913978" sldId="296"/>
            <ac:spMk id="3" creationId="{E7A16A6E-EE87-4AD3-9A2C-ACAE818AC844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5" creationId="{202FF946-3FFB-41E8-BC78-10C2A46693DF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6" creationId="{0788CB7D-47C9-433C-8A4C-8CCFC3899C38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7" creationId="{EA85C4E8-E6D7-4980-902B-645981140572}"/>
          </ac:spMkLst>
        </pc:spChg>
        <pc:spChg chg="add mod or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8" creationId="{F678FE65-FA19-4F07-B902-1C0D7F723A6C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9" creationId="{AB0E74A4-1869-4504-B8EF-7036D4436545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10" creationId="{DE5C9771-E768-4C56-BDED-507E24DC3A27}"/>
          </ac:spMkLst>
        </pc:spChg>
        <pc:spChg chg="add mod">
          <ac:chgData name="Teuku Raja Irfan Radarma" userId="cf428174-95ba-4576-8554-3a3b8ffa52b7" providerId="ADAL" clId="{3FF769E2-3566-4C14-A72E-BC7B7EF23596}" dt="2024-04-22T03:55:39.429" v="1037" actId="1076"/>
          <ac:spMkLst>
            <pc:docMk/>
            <pc:sldMk cId="3126913978" sldId="296"/>
            <ac:spMk id="12" creationId="{9E1B3A8D-86E7-489C-BE5B-3D611B0EDF33}"/>
          </ac:spMkLst>
        </pc:spChg>
        <pc:spChg chg="add mod">
          <ac:chgData name="Teuku Raja Irfan Radarma" userId="cf428174-95ba-4576-8554-3a3b8ffa52b7" providerId="ADAL" clId="{3FF769E2-3566-4C14-A72E-BC7B7EF23596}" dt="2024-04-22T03:53:15.936" v="1000" actId="1076"/>
          <ac:spMkLst>
            <pc:docMk/>
            <pc:sldMk cId="3126913978" sldId="296"/>
            <ac:spMk id="13" creationId="{CE275097-5A4D-4CA7-9BC6-45CD7019D400}"/>
          </ac:spMkLst>
        </pc:spChg>
        <pc:picChg chg="add mod">
          <ac:chgData name="Teuku Raja Irfan Radarma" userId="cf428174-95ba-4576-8554-3a3b8ffa52b7" providerId="ADAL" clId="{3FF769E2-3566-4C14-A72E-BC7B7EF23596}" dt="2024-04-22T03:53:13.448" v="999" actId="1076"/>
          <ac:picMkLst>
            <pc:docMk/>
            <pc:sldMk cId="3126913978" sldId="296"/>
            <ac:picMk id="11" creationId="{B3E4F72F-61B9-4AD7-91FD-D290D4AEE577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02:46.153" v="551" actId="207"/>
        <pc:sldMkLst>
          <pc:docMk/>
          <pc:sldMk cId="1131617830" sldId="297"/>
        </pc:sldMkLst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2" creationId="{0F96E7DE-7774-4A3E-A212-3D68BE0FE5B7}"/>
          </ac:spMkLst>
        </pc:spChg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3" creationId="{D035D38C-2763-4E03-A744-AAD8148CE4FA}"/>
          </ac:spMkLst>
        </pc:spChg>
        <pc:spChg chg="add mod">
          <ac:chgData name="Teuku Raja Irfan Radarma" userId="cf428174-95ba-4576-8554-3a3b8ffa52b7" providerId="ADAL" clId="{3FF769E2-3566-4C14-A72E-BC7B7EF23596}" dt="2024-04-22T03:02:46.153" v="551" actId="207"/>
          <ac:spMkLst>
            <pc:docMk/>
            <pc:sldMk cId="1131617830" sldId="297"/>
            <ac:spMk id="5" creationId="{7D404F22-429E-4524-BB65-82E31F15D78C}"/>
          </ac:spMkLst>
        </pc:spChg>
        <pc:spChg chg="add mod">
          <ac:chgData name="Teuku Raja Irfan Radarma" userId="cf428174-95ba-4576-8554-3a3b8ffa52b7" providerId="ADAL" clId="{3FF769E2-3566-4C14-A72E-BC7B7EF23596}" dt="2024-04-22T03:01:36.402" v="544" actId="1076"/>
          <ac:spMkLst>
            <pc:docMk/>
            <pc:sldMk cId="1131617830" sldId="297"/>
            <ac:spMk id="6" creationId="{5745262C-A602-4222-A44B-FC13F2E5EBA2}"/>
          </ac:spMkLst>
        </pc:spChg>
        <pc:spChg chg="add mod">
          <ac:chgData name="Teuku Raja Irfan Radarma" userId="cf428174-95ba-4576-8554-3a3b8ffa52b7" providerId="ADAL" clId="{3FF769E2-3566-4C14-A72E-BC7B7EF23596}" dt="2024-04-22T03:01:43.218" v="546" actId="12"/>
          <ac:spMkLst>
            <pc:docMk/>
            <pc:sldMk cId="1131617830" sldId="297"/>
            <ac:spMk id="7" creationId="{E80C5604-F7B8-4653-8E35-85CBB04933B3}"/>
          </ac:spMkLst>
        </pc:spChg>
        <pc:picChg chg="add mod">
          <ac:chgData name="Teuku Raja Irfan Radarma" userId="cf428174-95ba-4576-8554-3a3b8ffa52b7" providerId="ADAL" clId="{3FF769E2-3566-4C14-A72E-BC7B7EF23596}" dt="2024-04-22T03:01:13.873" v="541"/>
          <ac:picMkLst>
            <pc:docMk/>
            <pc:sldMk cId="1131617830" sldId="297"/>
            <ac:picMk id="8" creationId="{D5522ACC-56D1-4A62-9DA4-C177C789658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34.488" v="1678"/>
        <pc:sldMkLst>
          <pc:docMk/>
          <pc:sldMk cId="2364536054" sldId="298"/>
        </pc:sldMkLst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2" creationId="{DD057609-6B8C-4855-A277-C9929B07714B}"/>
          </ac:spMkLst>
        </pc:spChg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3" creationId="{30D67C59-6E9E-423C-8A55-D136D0D78D1A}"/>
          </ac:spMkLst>
        </pc:spChg>
        <pc:spChg chg="add mod">
          <ac:chgData name="Teuku Raja Irfan Radarma" userId="cf428174-95ba-4576-8554-3a3b8ffa52b7" providerId="ADAL" clId="{3FF769E2-3566-4C14-A72E-BC7B7EF23596}" dt="2024-04-22T03:18:31.529" v="620" actId="1076"/>
          <ac:spMkLst>
            <pc:docMk/>
            <pc:sldMk cId="2364536054" sldId="298"/>
            <ac:spMk id="5" creationId="{8B706D15-6ED1-45B7-A94F-6C0EB20AC10B}"/>
          </ac:spMkLst>
        </pc:spChg>
        <pc:spChg chg="add del mod">
          <ac:chgData name="Teuku Raja Irfan Radarma" userId="cf428174-95ba-4576-8554-3a3b8ffa52b7" providerId="ADAL" clId="{3FF769E2-3566-4C14-A72E-BC7B7EF23596}" dt="2024-04-22T04:03:34.268" v="1677" actId="478"/>
          <ac:spMkLst>
            <pc:docMk/>
            <pc:sldMk cId="2364536054" sldId="298"/>
            <ac:spMk id="8" creationId="{02E90F40-BB79-4013-855C-B2ED0DD3D7FC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9" creationId="{D5B7DF38-711E-4A0C-BBFF-3ADFD7F49B44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12" creationId="{7F7A17CF-1870-42E7-BF0A-2657573AA5DF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3" creationId="{C19E6133-BFD9-4C5B-B37F-FFCF92AA509D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4" creationId="{25DFB793-5C57-43B7-9FAB-06965EA16E95}"/>
          </ac:spMkLst>
        </pc:spChg>
        <pc:picChg chg="add del mod">
          <ac:chgData name="Teuku Raja Irfan Radarma" userId="cf428174-95ba-4576-8554-3a3b8ffa52b7" providerId="ADAL" clId="{3FF769E2-3566-4C14-A72E-BC7B7EF23596}" dt="2024-04-22T04:03:34.268" v="1677" actId="478"/>
          <ac:picMkLst>
            <pc:docMk/>
            <pc:sldMk cId="2364536054" sldId="298"/>
            <ac:picMk id="6" creationId="{4152CA05-3DB3-467A-A467-127C9B5F3FC1}"/>
          </ac:picMkLst>
        </pc:picChg>
        <pc:picChg chg="add mod">
          <ac:chgData name="Teuku Raja Irfan Radarma" userId="cf428174-95ba-4576-8554-3a3b8ffa52b7" providerId="ADAL" clId="{3FF769E2-3566-4C14-A72E-BC7B7EF23596}" dt="2024-04-22T03:18:18.845" v="619" actId="1076"/>
          <ac:picMkLst>
            <pc:docMk/>
            <pc:sldMk cId="2364536054" sldId="298"/>
            <ac:picMk id="7" creationId="{B6BF93EE-E811-4232-917D-A78DF6EA65E0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0" creationId="{9BEE53DF-68AD-48DD-8713-B42AC70E290D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1" creationId="{E2581DCF-1BF6-415C-BAEA-D7E81400513B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11:45.233" v="609" actId="20577"/>
        <pc:sldMkLst>
          <pc:docMk/>
          <pc:sldMk cId="11990108" sldId="299"/>
        </pc:sldMkLst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2" creationId="{17879AD4-54F8-4864-ACB0-B78F186C2307}"/>
          </ac:spMkLst>
        </pc:spChg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3" creationId="{BFA665B9-1E7B-4F06-ABFD-745F285390AC}"/>
          </ac:spMkLst>
        </pc:spChg>
        <pc:spChg chg="add mod">
          <ac:chgData name="Teuku Raja Irfan Radarma" userId="cf428174-95ba-4576-8554-3a3b8ffa52b7" providerId="ADAL" clId="{3FF769E2-3566-4C14-A72E-BC7B7EF23596}" dt="2024-04-22T03:05:44.921" v="571" actId="207"/>
          <ac:spMkLst>
            <pc:docMk/>
            <pc:sldMk cId="11990108" sldId="299"/>
            <ac:spMk id="5" creationId="{269EBF2D-21E3-4720-9105-921D4223962C}"/>
          </ac:spMkLst>
        </pc:spChg>
        <pc:spChg chg="add mod">
          <ac:chgData name="Teuku Raja Irfan Radarma" userId="cf428174-95ba-4576-8554-3a3b8ffa52b7" providerId="ADAL" clId="{3FF769E2-3566-4C14-A72E-BC7B7EF23596}" dt="2024-04-22T03:05:41.385" v="569" actId="27636"/>
          <ac:spMkLst>
            <pc:docMk/>
            <pc:sldMk cId="11990108" sldId="299"/>
            <ac:spMk id="6" creationId="{859F4B51-78A1-46B4-B405-3FE3550CD4D6}"/>
          </ac:spMkLst>
        </pc:spChg>
        <pc:spChg chg="add mod">
          <ac:chgData name="Teuku Raja Irfan Radarma" userId="cf428174-95ba-4576-8554-3a3b8ffa52b7" providerId="ADAL" clId="{3FF769E2-3566-4C14-A72E-BC7B7EF23596}" dt="2024-04-22T03:06:00.059" v="581" actId="27636"/>
          <ac:spMkLst>
            <pc:docMk/>
            <pc:sldMk cId="11990108" sldId="299"/>
            <ac:spMk id="7" creationId="{0BF35D6D-78A0-4847-85BC-1F7BB5E02EC7}"/>
          </ac:spMkLst>
        </pc:spChg>
        <pc:spChg chg="add mod">
          <ac:chgData name="Teuku Raja Irfan Radarma" userId="cf428174-95ba-4576-8554-3a3b8ffa52b7" providerId="ADAL" clId="{3FF769E2-3566-4C14-A72E-BC7B7EF23596}" dt="2024-04-22T03:11:45.233" v="609" actId="20577"/>
          <ac:spMkLst>
            <pc:docMk/>
            <pc:sldMk cId="11990108" sldId="299"/>
            <ac:spMk id="9" creationId="{17372267-E397-43BF-9FDB-C10FD4D06B9B}"/>
          </ac:spMkLst>
        </pc:spChg>
        <pc:picChg chg="add mod">
          <ac:chgData name="Teuku Raja Irfan Radarma" userId="cf428174-95ba-4576-8554-3a3b8ffa52b7" providerId="ADAL" clId="{3FF769E2-3566-4C14-A72E-BC7B7EF23596}" dt="2024-04-22T03:05:41.343" v="568"/>
          <ac:picMkLst>
            <pc:docMk/>
            <pc:sldMk cId="11990108" sldId="299"/>
            <ac:picMk id="8" creationId="{4310E577-9660-4749-B873-67F0EAD6481B}"/>
          </ac:picMkLst>
        </pc:picChg>
      </pc:sldChg>
      <pc:sldChg chg="addSp delSp modSp new del mod">
        <pc:chgData name="Teuku Raja Irfan Radarma" userId="cf428174-95ba-4576-8554-3a3b8ffa52b7" providerId="ADAL" clId="{3FF769E2-3566-4C14-A72E-BC7B7EF23596}" dt="2024-04-22T04:04:25.334" v="1719" actId="47"/>
        <pc:sldMkLst>
          <pc:docMk/>
          <pc:sldMk cId="4276198472" sldId="300"/>
        </pc:sldMkLst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2" creationId="{EAE512CF-5C3C-4333-AC0A-12EFE48750FD}"/>
          </ac:spMkLst>
        </pc:spChg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3" creationId="{B3376A8B-4E84-4255-ACD0-C06DEC494137}"/>
          </ac:spMkLst>
        </pc:spChg>
        <pc:spChg chg="add mod">
          <ac:chgData name="Teuku Raja Irfan Radarma" userId="cf428174-95ba-4576-8554-3a3b8ffa52b7" providerId="ADAL" clId="{3FF769E2-3566-4C14-A72E-BC7B7EF23596}" dt="2024-04-22T03:18:08.739" v="617" actId="1076"/>
          <ac:spMkLst>
            <pc:docMk/>
            <pc:sldMk cId="4276198472" sldId="300"/>
            <ac:spMk id="5" creationId="{0737420E-1520-4E74-A6A9-30B1D9EF98F7}"/>
          </ac:spMkLst>
        </pc:spChg>
        <pc:spChg chg="add mod">
          <ac:chgData name="Teuku Raja Irfan Radarma" userId="cf428174-95ba-4576-8554-3a3b8ffa52b7" providerId="ADAL" clId="{3FF769E2-3566-4C14-A72E-BC7B7EF23596}" dt="2024-04-22T03:18:02.489" v="615" actId="1076"/>
          <ac:spMkLst>
            <pc:docMk/>
            <pc:sldMk cId="4276198472" sldId="300"/>
            <ac:spMk id="7" creationId="{BAE1B1AD-9536-4DB0-A823-D0CA32303FFA}"/>
          </ac:spMkLst>
        </pc:spChg>
        <pc:picChg chg="add mod">
          <ac:chgData name="Teuku Raja Irfan Radarma" userId="cf428174-95ba-4576-8554-3a3b8ffa52b7" providerId="ADAL" clId="{3FF769E2-3566-4C14-A72E-BC7B7EF23596}" dt="2024-04-22T03:18:13.880" v="618" actId="1076"/>
          <ac:picMkLst>
            <pc:docMk/>
            <pc:sldMk cId="4276198472" sldId="300"/>
            <ac:picMk id="6" creationId="{19D08EA9-4F6F-4332-87E4-EEB589242688}"/>
          </ac:picMkLst>
        </pc:picChg>
        <pc:picChg chg="add mod">
          <ac:chgData name="Teuku Raja Irfan Radarma" userId="cf428174-95ba-4576-8554-3a3b8ffa52b7" providerId="ADAL" clId="{3FF769E2-3566-4C14-A72E-BC7B7EF23596}" dt="2024-04-22T03:17:59.911" v="614" actId="14100"/>
          <ac:picMkLst>
            <pc:docMk/>
            <pc:sldMk cId="4276198472" sldId="300"/>
            <ac:picMk id="8" creationId="{2545DE33-0E3F-4D47-8261-9D34580F584F}"/>
          </ac:picMkLst>
        </pc:picChg>
      </pc:sldChg>
      <pc:sldChg chg="delSp modSp add mod">
        <pc:chgData name="Teuku Raja Irfan Radarma" userId="cf428174-95ba-4576-8554-3a3b8ffa52b7" providerId="ADAL" clId="{3FF769E2-3566-4C14-A72E-BC7B7EF23596}" dt="2024-04-22T03:31:37.437" v="628" actId="1076"/>
        <pc:sldMkLst>
          <pc:docMk/>
          <pc:sldMk cId="680298683" sldId="301"/>
        </pc:sldMkLst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6" creationId="{EC9E8835-DACE-8790-3F8E-CDEF96279E9B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8" creationId="{5DE3E158-D420-3060-6306-A72D970E07A4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9" creationId="{A0686005-F7EE-9882-4D0B-04417B1D6973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14" creationId="{69EDB661-ABB1-97A3-B886-CE40B3F85246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17" creationId="{7CB761CF-28B0-9F1D-6332-1DFAC199651F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20" creationId="{2F698FD8-41E9-1B77-CA51-F1C7A8A8FC82}"/>
          </ac:spMkLst>
        </pc:spChg>
        <pc:picChg chg="del">
          <ac:chgData name="Teuku Raja Irfan Radarma" userId="cf428174-95ba-4576-8554-3a3b8ffa52b7" providerId="ADAL" clId="{3FF769E2-3566-4C14-A72E-BC7B7EF23596}" dt="2024-04-22T03:31:13.816" v="622" actId="478"/>
          <ac:picMkLst>
            <pc:docMk/>
            <pc:sldMk cId="680298683" sldId="301"/>
            <ac:picMk id="16" creationId="{58158542-D498-259D-879C-25B4A8FDA21B}"/>
          </ac:picMkLst>
        </pc:picChg>
      </pc:sldChg>
      <pc:sldChg chg="addSp modSp new mod">
        <pc:chgData name="Teuku Raja Irfan Radarma" userId="cf428174-95ba-4576-8554-3a3b8ffa52b7" providerId="ADAL" clId="{3FF769E2-3566-4C14-A72E-BC7B7EF23596}" dt="2024-04-22T03:49:51.645" v="976" actId="1076"/>
        <pc:sldMkLst>
          <pc:docMk/>
          <pc:sldMk cId="1424208468" sldId="302"/>
        </pc:sldMkLst>
        <pc:spChg chg="mod">
          <ac:chgData name="Teuku Raja Irfan Radarma" userId="cf428174-95ba-4576-8554-3a3b8ffa52b7" providerId="ADAL" clId="{3FF769E2-3566-4C14-A72E-BC7B7EF23596}" dt="2024-04-22T03:38:14.143" v="648" actId="20577"/>
          <ac:spMkLst>
            <pc:docMk/>
            <pc:sldMk cId="1424208468" sldId="302"/>
            <ac:spMk id="2" creationId="{E87B773B-A293-44C9-BCE5-1D9F3D33F5D9}"/>
          </ac:spMkLst>
        </pc:spChg>
        <pc:spChg chg="mod">
          <ac:chgData name="Teuku Raja Irfan Radarma" userId="cf428174-95ba-4576-8554-3a3b8ffa52b7" providerId="ADAL" clId="{3FF769E2-3566-4C14-A72E-BC7B7EF23596}" dt="2024-04-22T03:49:22.264" v="968" actId="1076"/>
          <ac:spMkLst>
            <pc:docMk/>
            <pc:sldMk cId="1424208468" sldId="302"/>
            <ac:spMk id="3" creationId="{489A2F1B-4821-4F66-896A-D8D374FF8733}"/>
          </ac:spMkLst>
        </pc:spChg>
        <pc:spChg chg="add mod">
          <ac:chgData name="Teuku Raja Irfan Radarma" userId="cf428174-95ba-4576-8554-3a3b8ffa52b7" providerId="ADAL" clId="{3FF769E2-3566-4C14-A72E-BC7B7EF23596}" dt="2024-04-22T03:46:30.334" v="831" actId="1076"/>
          <ac:spMkLst>
            <pc:docMk/>
            <pc:sldMk cId="1424208468" sldId="302"/>
            <ac:spMk id="5" creationId="{376A02A2-ED20-4031-976A-F2FAB200DBD9}"/>
          </ac:spMkLst>
        </pc:spChg>
        <pc:spChg chg="add mod">
          <ac:chgData name="Teuku Raja Irfan Radarma" userId="cf428174-95ba-4576-8554-3a3b8ffa52b7" providerId="ADAL" clId="{3FF769E2-3566-4C14-A72E-BC7B7EF23596}" dt="2024-04-22T03:48:45.718" v="920" actId="1036"/>
          <ac:spMkLst>
            <pc:docMk/>
            <pc:sldMk cId="1424208468" sldId="302"/>
            <ac:spMk id="6" creationId="{51A5B174-0C4C-4704-9F41-19E904717011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7" creationId="{1BEA58AF-2A6B-41B6-ADAC-020535F20F0F}"/>
          </ac:spMkLst>
        </pc:spChg>
        <pc:spChg chg="add mod">
          <ac:chgData name="Teuku Raja Irfan Radarma" userId="cf428174-95ba-4576-8554-3a3b8ffa52b7" providerId="ADAL" clId="{3FF769E2-3566-4C14-A72E-BC7B7EF23596}" dt="2024-04-22T03:47:29.432" v="847" actId="1076"/>
          <ac:spMkLst>
            <pc:docMk/>
            <pc:sldMk cId="1424208468" sldId="302"/>
            <ac:spMk id="8" creationId="{72CEF5BD-FED7-4247-9C4C-EFDDE11FCF37}"/>
          </ac:spMkLst>
        </pc:spChg>
        <pc:spChg chg="add mod">
          <ac:chgData name="Teuku Raja Irfan Radarma" userId="cf428174-95ba-4576-8554-3a3b8ffa52b7" providerId="ADAL" clId="{3FF769E2-3566-4C14-A72E-BC7B7EF23596}" dt="2024-04-22T03:48:16.294" v="872" actId="1076"/>
          <ac:spMkLst>
            <pc:docMk/>
            <pc:sldMk cId="1424208468" sldId="302"/>
            <ac:spMk id="9" creationId="{88DDC0DD-B8CA-4E0F-BF24-CE4A2654EB01}"/>
          </ac:spMkLst>
        </pc:spChg>
        <pc:spChg chg="add mod">
          <ac:chgData name="Teuku Raja Irfan Radarma" userId="cf428174-95ba-4576-8554-3a3b8ffa52b7" providerId="ADAL" clId="{3FF769E2-3566-4C14-A72E-BC7B7EF23596}" dt="2024-04-22T03:48:30.470" v="896" actId="1036"/>
          <ac:spMkLst>
            <pc:docMk/>
            <pc:sldMk cId="1424208468" sldId="302"/>
            <ac:spMk id="10" creationId="{219C7B71-2C65-4E2B-99A6-2A58944ED4FF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1" creationId="{ADDED031-FA87-4389-8167-028259A137B7}"/>
          </ac:spMkLst>
        </pc:spChg>
        <pc:spChg chg="add mod">
          <ac:chgData name="Teuku Raja Irfan Radarma" userId="cf428174-95ba-4576-8554-3a3b8ffa52b7" providerId="ADAL" clId="{3FF769E2-3566-4C14-A72E-BC7B7EF23596}" dt="2024-04-22T03:48:23.918" v="880" actId="1037"/>
          <ac:spMkLst>
            <pc:docMk/>
            <pc:sldMk cId="1424208468" sldId="302"/>
            <ac:spMk id="12" creationId="{11C43612-C119-4743-A9CE-2001F8741027}"/>
          </ac:spMkLst>
        </pc:spChg>
        <pc:spChg chg="add mod">
          <ac:chgData name="Teuku Raja Irfan Radarma" userId="cf428174-95ba-4576-8554-3a3b8ffa52b7" providerId="ADAL" clId="{3FF769E2-3566-4C14-A72E-BC7B7EF23596}" dt="2024-04-22T03:48:36.462" v="911" actId="20577"/>
          <ac:spMkLst>
            <pc:docMk/>
            <pc:sldMk cId="1424208468" sldId="302"/>
            <ac:spMk id="13" creationId="{691B2081-011F-4287-B16B-21EBD4CEB5B5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4" creationId="{C9AEE72E-A4BA-4C00-90E2-DFF1C3FA9C79}"/>
          </ac:spMkLst>
        </pc:spChg>
        <pc:spChg chg="add mod">
          <ac:chgData name="Teuku Raja Irfan Radarma" userId="cf428174-95ba-4576-8554-3a3b8ffa52b7" providerId="ADAL" clId="{3FF769E2-3566-4C14-A72E-BC7B7EF23596}" dt="2024-04-22T03:49:38.929" v="973"/>
          <ac:spMkLst>
            <pc:docMk/>
            <pc:sldMk cId="1424208468" sldId="302"/>
            <ac:spMk id="15" creationId="{88CD4157-F6BB-45B5-9D5A-2FEF95FB5C36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47.029" v="1041" actId="1076"/>
        <pc:sldMkLst>
          <pc:docMk/>
          <pc:sldMk cId="4291336953" sldId="303"/>
        </pc:sldMkLst>
        <pc:spChg chg="mod">
          <ac:chgData name="Teuku Raja Irfan Radarma" userId="cf428174-95ba-4576-8554-3a3b8ffa52b7" providerId="ADAL" clId="{3FF769E2-3566-4C14-A72E-BC7B7EF23596}" dt="2024-04-22T03:53:40.316" v="1010" actId="20577"/>
          <ac:spMkLst>
            <pc:docMk/>
            <pc:sldMk cId="4291336953" sldId="303"/>
            <ac:spMk id="2" creationId="{E216321E-F231-418A-BAA7-0789AC829846}"/>
          </ac:spMkLst>
        </pc:spChg>
        <pc:spChg chg="del">
          <ac:chgData name="Teuku Raja Irfan Radarma" userId="cf428174-95ba-4576-8554-3a3b8ffa52b7" providerId="ADAL" clId="{3FF769E2-3566-4C14-A72E-BC7B7EF23596}" dt="2024-04-22T03:54:40.852" v="1011" actId="478"/>
          <ac:spMkLst>
            <pc:docMk/>
            <pc:sldMk cId="4291336953" sldId="303"/>
            <ac:spMk id="3" creationId="{27745F54-CB3F-4461-8042-4C4BB7B318DF}"/>
          </ac:spMkLst>
        </pc:spChg>
        <pc:spChg chg="add del mod">
          <ac:chgData name="Teuku Raja Irfan Radarma" userId="cf428174-95ba-4576-8554-3a3b8ffa52b7" providerId="ADAL" clId="{3FF769E2-3566-4C14-A72E-BC7B7EF23596}" dt="2024-04-22T03:55:20.822" v="1020" actId="478"/>
          <ac:spMkLst>
            <pc:docMk/>
            <pc:sldMk cId="4291336953" sldId="303"/>
            <ac:spMk id="7" creationId="{F62E2F1D-9ACF-41C0-B88E-A24E09D1DC96}"/>
          </ac:spMkLst>
        </pc:spChg>
        <pc:spChg chg="add mod">
          <ac:chgData name="Teuku Raja Irfan Radarma" userId="cf428174-95ba-4576-8554-3a3b8ffa52b7" providerId="ADAL" clId="{3FF769E2-3566-4C14-A72E-BC7B7EF23596}" dt="2024-04-22T03:55:25.260" v="1030" actId="20577"/>
          <ac:spMkLst>
            <pc:docMk/>
            <pc:sldMk cId="4291336953" sldId="303"/>
            <ac:spMk id="8" creationId="{9C428798-A62F-4D5D-BC4F-BD588EBA300C}"/>
          </ac:spMkLst>
        </pc:spChg>
        <pc:spChg chg="add mod">
          <ac:chgData name="Teuku Raja Irfan Radarma" userId="cf428174-95ba-4576-8554-3a3b8ffa52b7" providerId="ADAL" clId="{3FF769E2-3566-4C14-A72E-BC7B7EF23596}" dt="2024-04-22T03:55:47.029" v="1041" actId="1076"/>
          <ac:spMkLst>
            <pc:docMk/>
            <pc:sldMk cId="4291336953" sldId="303"/>
            <ac:spMk id="9" creationId="{C033AA83-46A3-4E7D-B5AF-C71A454B312F}"/>
          </ac:spMkLst>
        </pc:spChg>
        <pc:picChg chg="add mod modCrop">
          <ac:chgData name="Teuku Raja Irfan Radarma" userId="cf428174-95ba-4576-8554-3a3b8ffa52b7" providerId="ADAL" clId="{3FF769E2-3566-4C14-A72E-BC7B7EF23596}" dt="2024-04-22T03:55:29.411" v="1033" actId="1076"/>
          <ac:picMkLst>
            <pc:docMk/>
            <pc:sldMk cId="4291336953" sldId="303"/>
            <ac:picMk id="6" creationId="{9BB47AE7-32F6-4A93-AD0D-EFB63B29142C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56:52.951" v="1248" actId="1076"/>
        <pc:sldMkLst>
          <pc:docMk/>
          <pc:sldMk cId="3897835478" sldId="304"/>
        </pc:sldMkLst>
        <pc:spChg chg="del">
          <ac:chgData name="Teuku Raja Irfan Radarma" userId="cf428174-95ba-4576-8554-3a3b8ffa52b7" providerId="ADAL" clId="{3FF769E2-3566-4C14-A72E-BC7B7EF23596}" dt="2024-04-22T03:55:55.269" v="1043" actId="478"/>
          <ac:spMkLst>
            <pc:docMk/>
            <pc:sldMk cId="3897835478" sldId="304"/>
            <ac:spMk id="2" creationId="{37B60786-78A7-44E0-8312-7FF0953A8A1F}"/>
          </ac:spMkLst>
        </pc:spChg>
        <pc:spChg chg="del">
          <ac:chgData name="Teuku Raja Irfan Radarma" userId="cf428174-95ba-4576-8554-3a3b8ffa52b7" providerId="ADAL" clId="{3FF769E2-3566-4C14-A72E-BC7B7EF23596}" dt="2024-04-22T03:55:54.253" v="1042" actId="478"/>
          <ac:spMkLst>
            <pc:docMk/>
            <pc:sldMk cId="3897835478" sldId="304"/>
            <ac:spMk id="3" creationId="{0BC372C0-8C67-452C-8337-4B1B345EE544}"/>
          </ac:spMkLst>
        </pc:spChg>
        <pc:spChg chg="add mod">
          <ac:chgData name="Teuku Raja Irfan Radarma" userId="cf428174-95ba-4576-8554-3a3b8ffa52b7" providerId="ADAL" clId="{3FF769E2-3566-4C14-A72E-BC7B7EF23596}" dt="2024-04-22T03:56:52.951" v="1248" actId="1076"/>
          <ac:spMkLst>
            <pc:docMk/>
            <pc:sldMk cId="3897835478" sldId="304"/>
            <ac:spMk id="5" creationId="{AFE214C8-780E-461D-AF34-54E655285F80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4:17.068" v="1718" actId="20577"/>
        <pc:sldMkLst>
          <pc:docMk/>
          <pc:sldMk cId="39322339" sldId="305"/>
        </pc:sldMkLst>
        <pc:spChg chg="mod">
          <ac:chgData name="Teuku Raja Irfan Radarma" userId="cf428174-95ba-4576-8554-3a3b8ffa52b7" providerId="ADAL" clId="{3FF769E2-3566-4C14-A72E-BC7B7EF23596}" dt="2024-04-22T03:57:20.855" v="1262" actId="20577"/>
          <ac:spMkLst>
            <pc:docMk/>
            <pc:sldMk cId="39322339" sldId="305"/>
            <ac:spMk id="2" creationId="{EAC2E7B1-6BBA-4B88-AE08-4CDEF0AAC61B}"/>
          </ac:spMkLst>
        </pc:spChg>
        <pc:spChg chg="del">
          <ac:chgData name="Teuku Raja Irfan Radarma" userId="cf428174-95ba-4576-8554-3a3b8ffa52b7" providerId="ADAL" clId="{3FF769E2-3566-4C14-A72E-BC7B7EF23596}" dt="2024-04-22T03:57:29.143" v="1263" actId="478"/>
          <ac:spMkLst>
            <pc:docMk/>
            <pc:sldMk cId="39322339" sldId="305"/>
            <ac:spMk id="4" creationId="{7DC7C42C-9A06-42C7-B761-85F457B1FF6C}"/>
          </ac:spMkLst>
        </pc:spChg>
        <pc:spChg chg="add mod">
          <ac:chgData name="Teuku Raja Irfan Radarma" userId="cf428174-95ba-4576-8554-3a3b8ffa52b7" providerId="ADAL" clId="{3FF769E2-3566-4C14-A72E-BC7B7EF23596}" dt="2024-04-22T04:04:17.068" v="1718" actId="20577"/>
          <ac:spMkLst>
            <pc:docMk/>
            <pc:sldMk cId="39322339" sldId="305"/>
            <ac:spMk id="5" creationId="{47CE2BD9-47FE-43F1-A33D-A492E476EFDA}"/>
          </ac:spMkLst>
        </pc:spChg>
        <pc:spChg chg="add mod">
          <ac:chgData name="Teuku Raja Irfan Radarma" userId="cf428174-95ba-4576-8554-3a3b8ffa52b7" providerId="ADAL" clId="{3FF769E2-3566-4C14-A72E-BC7B7EF23596}" dt="2024-04-22T04:00:21.597" v="1561" actId="1076"/>
          <ac:spMkLst>
            <pc:docMk/>
            <pc:sldMk cId="39322339" sldId="305"/>
            <ac:spMk id="6" creationId="{0C3768FE-BC0F-4722-9326-7B710A0647BE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01:39.867" v="1650" actId="20577"/>
        <pc:sldMkLst>
          <pc:docMk/>
          <pc:sldMk cId="554391840" sldId="306"/>
        </pc:sldMkLst>
        <pc:spChg chg="mod">
          <ac:chgData name="Teuku Raja Irfan Radarma" userId="cf428174-95ba-4576-8554-3a3b8ffa52b7" providerId="ADAL" clId="{3FF769E2-3566-4C14-A72E-BC7B7EF23596}" dt="2024-04-22T04:01:10.821" v="1610" actId="20577"/>
          <ac:spMkLst>
            <pc:docMk/>
            <pc:sldMk cId="554391840" sldId="306"/>
            <ac:spMk id="2" creationId="{033D9BE2-5683-4031-A11B-C8E6B7A2DA96}"/>
          </ac:spMkLst>
        </pc:spChg>
        <pc:spChg chg="mod">
          <ac:chgData name="Teuku Raja Irfan Radarma" userId="cf428174-95ba-4576-8554-3a3b8ffa52b7" providerId="ADAL" clId="{3FF769E2-3566-4C14-A72E-BC7B7EF23596}" dt="2024-04-22T04:01:39.867" v="1650" actId="20577"/>
          <ac:spMkLst>
            <pc:docMk/>
            <pc:sldMk cId="554391840" sldId="306"/>
            <ac:spMk id="3" creationId="{2A6EAC5B-2AFE-448F-97B2-9FF0185385E9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2:20.380" v="1658" actId="27636"/>
        <pc:sldMkLst>
          <pc:docMk/>
          <pc:sldMk cId="4259305945" sldId="307"/>
        </pc:sldMkLst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2" creationId="{22605442-E810-4245-AAAC-F1663B571559}"/>
          </ac:spMkLst>
        </pc:spChg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3" creationId="{AA1C5B61-BB2E-4FBF-896B-92A7268765C4}"/>
          </ac:spMkLst>
        </pc:spChg>
        <pc:spChg chg="add mod">
          <ac:chgData name="Teuku Raja Irfan Radarma" userId="cf428174-95ba-4576-8554-3a3b8ffa52b7" providerId="ADAL" clId="{3FF769E2-3566-4C14-A72E-BC7B7EF23596}" dt="2024-04-22T04:02:20.380" v="1658" actId="27636"/>
          <ac:spMkLst>
            <pc:docMk/>
            <pc:sldMk cId="4259305945" sldId="307"/>
            <ac:spMk id="5" creationId="{5FAC3B69-B56E-4F8B-8D72-79A82377C20E}"/>
          </ac:spMkLst>
        </pc:spChg>
        <pc:spChg chg="add mod">
          <ac:chgData name="Teuku Raja Irfan Radarma" userId="cf428174-95ba-4576-8554-3a3b8ffa52b7" providerId="ADAL" clId="{3FF769E2-3566-4C14-A72E-BC7B7EF23596}" dt="2024-04-22T04:02:20.336" v="1657"/>
          <ac:spMkLst>
            <pc:docMk/>
            <pc:sldMk cId="4259305945" sldId="307"/>
            <ac:spMk id="6" creationId="{CA5B640E-5C46-44E3-98B6-F69C54FDD042}"/>
          </ac:spMkLst>
        </pc:spChg>
        <pc:picChg chg="add mod">
          <ac:chgData name="Teuku Raja Irfan Radarma" userId="cf428174-95ba-4576-8554-3a3b8ffa52b7" providerId="ADAL" clId="{3FF769E2-3566-4C14-A72E-BC7B7EF23596}" dt="2024-04-22T04:02:20.336" v="1657"/>
          <ac:picMkLst>
            <pc:docMk/>
            <pc:sldMk cId="4259305945" sldId="307"/>
            <ac:picMk id="7" creationId="{8CEEF58C-561C-421B-A0D1-227C334346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29.310" v="1662" actId="27636"/>
        <pc:sldMkLst>
          <pc:docMk/>
          <pc:sldMk cId="1632233013" sldId="308"/>
        </pc:sldMkLst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2" creationId="{6EC7C90D-C454-40B3-B1D5-10555B33B500}"/>
          </ac:spMkLst>
        </pc:spChg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3" creationId="{66E1650C-6D91-4FAE-B6D3-6E1E4D28B7E0}"/>
          </ac:spMkLst>
        </pc:spChg>
        <pc:spChg chg="add mod">
          <ac:chgData name="Teuku Raja Irfan Radarma" userId="cf428174-95ba-4576-8554-3a3b8ffa52b7" providerId="ADAL" clId="{3FF769E2-3566-4C14-A72E-BC7B7EF23596}" dt="2024-04-22T04:02:29.310" v="1662" actId="27636"/>
          <ac:spMkLst>
            <pc:docMk/>
            <pc:sldMk cId="1632233013" sldId="308"/>
            <ac:spMk id="5" creationId="{96EF8CC3-21BF-42E9-9FE3-1943A7B5BDB5}"/>
          </ac:spMkLst>
        </pc:spChg>
        <pc:spChg chg="add mod">
          <ac:chgData name="Teuku Raja Irfan Radarma" userId="cf428174-95ba-4576-8554-3a3b8ffa52b7" providerId="ADAL" clId="{3FF769E2-3566-4C14-A72E-BC7B7EF23596}" dt="2024-04-22T04:02:29.272" v="1661"/>
          <ac:spMkLst>
            <pc:docMk/>
            <pc:sldMk cId="1632233013" sldId="308"/>
            <ac:spMk id="6" creationId="{5E64BB6E-E3B1-4626-A48E-AC1C37626C42}"/>
          </ac:spMkLst>
        </pc:spChg>
        <pc:picChg chg="add mod">
          <ac:chgData name="Teuku Raja Irfan Radarma" userId="cf428174-95ba-4576-8554-3a3b8ffa52b7" providerId="ADAL" clId="{3FF769E2-3566-4C14-A72E-BC7B7EF23596}" dt="2024-04-22T04:02:29.272" v="1661"/>
          <ac:picMkLst>
            <pc:docMk/>
            <pc:sldMk cId="1632233013" sldId="308"/>
            <ac:picMk id="7" creationId="{C7927CB3-ECFE-402F-A7EB-5E60CFC2219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37.475" v="1666" actId="27636"/>
        <pc:sldMkLst>
          <pc:docMk/>
          <pc:sldMk cId="1633833110" sldId="309"/>
        </pc:sldMkLst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2" creationId="{9816A699-8411-42ED-B21D-17E85A7569AD}"/>
          </ac:spMkLst>
        </pc:spChg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3" creationId="{CDF61EFC-5119-407B-80C5-A78FE1E45D4B}"/>
          </ac:spMkLst>
        </pc:spChg>
        <pc:spChg chg="add mod">
          <ac:chgData name="Teuku Raja Irfan Radarma" userId="cf428174-95ba-4576-8554-3a3b8ffa52b7" providerId="ADAL" clId="{3FF769E2-3566-4C14-A72E-BC7B7EF23596}" dt="2024-04-22T04:02:37.475" v="1666" actId="27636"/>
          <ac:spMkLst>
            <pc:docMk/>
            <pc:sldMk cId="1633833110" sldId="309"/>
            <ac:spMk id="5" creationId="{8A300F63-A9C7-46C3-93F2-9708C3173BF1}"/>
          </ac:spMkLst>
        </pc:spChg>
        <pc:spChg chg="add mod">
          <ac:chgData name="Teuku Raja Irfan Radarma" userId="cf428174-95ba-4576-8554-3a3b8ffa52b7" providerId="ADAL" clId="{3FF769E2-3566-4C14-A72E-BC7B7EF23596}" dt="2024-04-22T04:02:37.425" v="1665"/>
          <ac:spMkLst>
            <pc:docMk/>
            <pc:sldMk cId="1633833110" sldId="309"/>
            <ac:spMk id="6" creationId="{6BB6D3DD-5F60-4776-A918-6C015D59CD5C}"/>
          </ac:spMkLst>
        </pc:sp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7" creationId="{0B0149B0-397D-4FE3-B4B5-75B84E0DA473}"/>
          </ac:picMkLst>
        </pc:pic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8" creationId="{C2D8FC7A-205E-459E-96F7-64494A337AA3}"/>
          </ac:picMkLst>
        </pc:pic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9" creationId="{C024ADD5-D711-4E1F-A243-68A54D0B547E}"/>
          </ac:cxnSpMkLst>
        </pc:cxn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10" creationId="{531448B8-B370-4307-88D9-180D51330B7B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3:17.069" v="1672" actId="27636"/>
        <pc:sldMkLst>
          <pc:docMk/>
          <pc:sldMk cId="1692500299" sldId="310"/>
        </pc:sldMkLst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2" creationId="{0B1D9BAC-9D5A-4B66-8E8E-7F6440A614E3}"/>
          </ac:spMkLst>
        </pc:spChg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3" creationId="{72BD223D-47AB-4C23-ACB9-3CF7B6F36499}"/>
          </ac:spMkLst>
        </pc:spChg>
        <pc:spChg chg="add mod">
          <ac:chgData name="Teuku Raja Irfan Radarma" userId="cf428174-95ba-4576-8554-3a3b8ffa52b7" providerId="ADAL" clId="{3FF769E2-3566-4C14-A72E-BC7B7EF23596}" dt="2024-04-22T04:03:17.069" v="1672" actId="27636"/>
          <ac:spMkLst>
            <pc:docMk/>
            <pc:sldMk cId="1692500299" sldId="310"/>
            <ac:spMk id="5" creationId="{DE8B980C-C885-46CE-9CC0-EAF9E244A315}"/>
          </ac:spMkLst>
        </pc:spChg>
        <pc:spChg chg="add mod">
          <ac:chgData name="Teuku Raja Irfan Radarma" userId="cf428174-95ba-4576-8554-3a3b8ffa52b7" providerId="ADAL" clId="{3FF769E2-3566-4C14-A72E-BC7B7EF23596}" dt="2024-04-22T04:03:17.024" v="1671"/>
          <ac:spMkLst>
            <pc:docMk/>
            <pc:sldMk cId="1692500299" sldId="310"/>
            <ac:spMk id="6" creationId="{89F28E48-3464-4130-848F-7BD10187AD6A}"/>
          </ac:spMkLst>
        </pc:spChg>
        <pc:picChg chg="add mod">
          <ac:chgData name="Teuku Raja Irfan Radarma" userId="cf428174-95ba-4576-8554-3a3b8ffa52b7" providerId="ADAL" clId="{3FF769E2-3566-4C14-A72E-BC7B7EF23596}" dt="2024-04-22T04:03:17.024" v="1671"/>
          <ac:picMkLst>
            <pc:docMk/>
            <pc:sldMk cId="1692500299" sldId="310"/>
            <ac:picMk id="7" creationId="{ECC4A703-003F-4DD2-9275-A3AAFE5187D2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25.020" v="1676" actId="27636"/>
        <pc:sldMkLst>
          <pc:docMk/>
          <pc:sldMk cId="867178575" sldId="311"/>
        </pc:sldMkLst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2" creationId="{B2AA88D5-5D8F-4EC2-BEC6-713EDD0D1DF8}"/>
          </ac:spMkLst>
        </pc:spChg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3" creationId="{9005C38D-4C35-41A6-836A-2D582303652E}"/>
          </ac:spMkLst>
        </pc:spChg>
        <pc:spChg chg="add mod">
          <ac:chgData name="Teuku Raja Irfan Radarma" userId="cf428174-95ba-4576-8554-3a3b8ffa52b7" providerId="ADAL" clId="{3FF769E2-3566-4C14-A72E-BC7B7EF23596}" dt="2024-04-22T04:03:25.020" v="1676" actId="27636"/>
          <ac:spMkLst>
            <pc:docMk/>
            <pc:sldMk cId="867178575" sldId="311"/>
            <ac:spMk id="5" creationId="{77D2D8B9-5A23-4C82-9E91-76E1B830848D}"/>
          </ac:spMkLst>
        </pc:spChg>
        <pc:spChg chg="add mod">
          <ac:chgData name="Teuku Raja Irfan Radarma" userId="cf428174-95ba-4576-8554-3a3b8ffa52b7" providerId="ADAL" clId="{3FF769E2-3566-4C14-A72E-BC7B7EF23596}" dt="2024-04-22T04:03:24.977" v="1675"/>
          <ac:spMkLst>
            <pc:docMk/>
            <pc:sldMk cId="867178575" sldId="311"/>
            <ac:spMk id="6" creationId="{52FFE3CA-5535-42EE-B87A-26992CFFAF71}"/>
          </ac:spMkLst>
        </pc:spChg>
        <pc:picChg chg="add mod">
          <ac:chgData name="Teuku Raja Irfan Radarma" userId="cf428174-95ba-4576-8554-3a3b8ffa52b7" providerId="ADAL" clId="{3FF769E2-3566-4C14-A72E-BC7B7EF23596}" dt="2024-04-22T04:03:24.977" v="1675"/>
          <ac:picMkLst>
            <pc:docMk/>
            <pc:sldMk cId="867178575" sldId="311"/>
            <ac:picMk id="7" creationId="{E1C27EE7-7C50-486D-A338-5B319795274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4:45.354" v="1723" actId="27636"/>
        <pc:sldMkLst>
          <pc:docMk/>
          <pc:sldMk cId="1125774654" sldId="312"/>
        </pc:sldMkLst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2" creationId="{45A31223-D3E9-4AE5-A107-78D561E2DA60}"/>
          </ac:spMkLst>
        </pc:spChg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3" creationId="{07F3F00D-A99A-4B60-9BBF-4D2552A390BB}"/>
          </ac:spMkLst>
        </pc:spChg>
        <pc:spChg chg="add mod">
          <ac:chgData name="Teuku Raja Irfan Radarma" userId="cf428174-95ba-4576-8554-3a3b8ffa52b7" providerId="ADAL" clId="{3FF769E2-3566-4C14-A72E-BC7B7EF23596}" dt="2024-04-22T04:04:45.354" v="1723" actId="27636"/>
          <ac:spMkLst>
            <pc:docMk/>
            <pc:sldMk cId="1125774654" sldId="312"/>
            <ac:spMk id="5" creationId="{79885A41-036F-4B7C-96A2-0A9A5372244E}"/>
          </ac:spMkLst>
        </pc:spChg>
        <pc:spChg chg="add mod">
          <ac:chgData name="Teuku Raja Irfan Radarma" userId="cf428174-95ba-4576-8554-3a3b8ffa52b7" providerId="ADAL" clId="{3FF769E2-3566-4C14-A72E-BC7B7EF23596}" dt="2024-04-22T04:04:45.314" v="1722"/>
          <ac:spMkLst>
            <pc:docMk/>
            <pc:sldMk cId="1125774654" sldId="312"/>
            <ac:spMk id="7" creationId="{23627D27-C483-43E7-BA12-06D4AB612D52}"/>
          </ac:spMkLst>
        </pc:spChg>
        <pc:picChg chg="add mod">
          <ac:chgData name="Teuku Raja Irfan Radarma" userId="cf428174-95ba-4576-8554-3a3b8ffa52b7" providerId="ADAL" clId="{3FF769E2-3566-4C14-A72E-BC7B7EF23596}" dt="2024-04-22T04:04:45.314" v="1722"/>
          <ac:picMkLst>
            <pc:docMk/>
            <pc:sldMk cId="1125774654" sldId="312"/>
            <ac:picMk id="6" creationId="{ABB84D01-63B7-431D-8B16-2A4DAE29E7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5:15.008" v="1729" actId="207"/>
        <pc:sldMkLst>
          <pc:docMk/>
          <pc:sldMk cId="2223679272" sldId="313"/>
        </pc:sldMkLst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2" creationId="{04BDA75B-B291-4F8D-889C-21D4C5167C18}"/>
          </ac:spMkLst>
        </pc:spChg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3" creationId="{4FC67FC1-3A8C-4313-A77F-2AAD6263AC8F}"/>
          </ac:spMkLst>
        </pc:spChg>
        <pc:spChg chg="add mod">
          <ac:chgData name="Teuku Raja Irfan Radarma" userId="cf428174-95ba-4576-8554-3a3b8ffa52b7" providerId="ADAL" clId="{3FF769E2-3566-4C14-A72E-BC7B7EF23596}" dt="2024-04-22T04:05:15.008" v="1729" actId="207"/>
          <ac:spMkLst>
            <pc:docMk/>
            <pc:sldMk cId="2223679272" sldId="313"/>
            <ac:spMk id="5" creationId="{E09EA7F3-80C6-4F45-83A2-BCE4EAC6059C}"/>
          </ac:spMkLst>
        </pc:spChg>
        <pc:spChg chg="add mod">
          <ac:chgData name="Teuku Raja Irfan Radarma" userId="cf428174-95ba-4576-8554-3a3b8ffa52b7" providerId="ADAL" clId="{3FF769E2-3566-4C14-A72E-BC7B7EF23596}" dt="2024-04-22T04:05:11.513" v="1728" actId="27636"/>
          <ac:spMkLst>
            <pc:docMk/>
            <pc:sldMk cId="2223679272" sldId="313"/>
            <ac:spMk id="6" creationId="{38B79C05-09F5-4358-8D84-0C413FFE5DF8}"/>
          </ac:spMkLst>
        </pc:spChg>
        <pc:spChg chg="add mod">
          <ac:chgData name="Teuku Raja Irfan Radarma" userId="cf428174-95ba-4576-8554-3a3b8ffa52b7" providerId="ADAL" clId="{3FF769E2-3566-4C14-A72E-BC7B7EF23596}" dt="2024-04-22T04:05:11.511" v="1727" actId="27636"/>
          <ac:spMkLst>
            <pc:docMk/>
            <pc:sldMk cId="2223679272" sldId="313"/>
            <ac:spMk id="7" creationId="{62562E93-CFF2-482A-957A-4729A5C9D124}"/>
          </ac:spMkLst>
        </pc:spChg>
        <pc:picChg chg="add mod">
          <ac:chgData name="Teuku Raja Irfan Radarma" userId="cf428174-95ba-4576-8554-3a3b8ffa52b7" providerId="ADAL" clId="{3FF769E2-3566-4C14-A72E-BC7B7EF23596}" dt="2024-04-22T04:05:11.465" v="1726"/>
          <ac:picMkLst>
            <pc:docMk/>
            <pc:sldMk cId="2223679272" sldId="313"/>
            <ac:picMk id="8" creationId="{6E508672-E7C3-4838-81B9-3C55CC228254}"/>
          </ac:picMkLst>
        </pc:picChg>
      </pc:sldChg>
      <pc:sldChg chg="addSp delSp modSp add mod">
        <pc:chgData name="Teuku Raja Irfan Radarma" userId="cf428174-95ba-4576-8554-3a3b8ffa52b7" providerId="ADAL" clId="{3FF769E2-3566-4C14-A72E-BC7B7EF23596}" dt="2024-04-22T04:05:29.224" v="1734" actId="27636"/>
        <pc:sldMkLst>
          <pc:docMk/>
          <pc:sldMk cId="4139131069" sldId="314"/>
        </pc:sldMkLst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3" creationId="{720D7171-B4B5-480F-A4C5-435A5DC6BC1F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5" creationId="{E09EA7F3-80C6-4F45-83A2-BCE4EAC6059C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6" creationId="{38B79C05-09F5-4358-8D84-0C413FFE5DF8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7" creationId="{62562E93-CFF2-482A-957A-4729A5C9D124}"/>
          </ac:spMkLst>
        </pc:spChg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10" creationId="{BECFE255-3FC1-43C1-A409-B7CCBB7E4F02}"/>
          </ac:spMkLst>
        </pc:spChg>
        <pc:spChg chg="add mod">
          <ac:chgData name="Teuku Raja Irfan Radarma" userId="cf428174-95ba-4576-8554-3a3b8ffa52b7" providerId="ADAL" clId="{3FF769E2-3566-4C14-A72E-BC7B7EF23596}" dt="2024-04-22T04:05:29.224" v="1734" actId="27636"/>
          <ac:spMkLst>
            <pc:docMk/>
            <pc:sldMk cId="4139131069" sldId="314"/>
            <ac:spMk id="11" creationId="{A3341E8A-F504-474D-99BF-A11BB0058266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2" creationId="{82DCC0DF-0AB3-41DA-BC07-2920A39E4265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3" creationId="{4B82468E-0FE0-4913-86EB-5DD0E32C6AC9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4" creationId="{40B55571-E8C8-4D54-BCFF-8932A3CF714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5:45.737" v="1739" actId="27636"/>
        <pc:sldMkLst>
          <pc:docMk/>
          <pc:sldMk cId="948768158" sldId="315"/>
        </pc:sldMkLst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2" creationId="{4D900140-A6EA-4195-A30E-D2BC5AD2224A}"/>
          </ac:spMkLst>
        </pc:spChg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3" creationId="{89A29AAE-9C6D-4CAB-AF94-EDB509BAA14D}"/>
          </ac:spMkLst>
        </pc:spChg>
        <pc:spChg chg="add mod">
          <ac:chgData name="Teuku Raja Irfan Radarma" userId="cf428174-95ba-4576-8554-3a3b8ffa52b7" providerId="ADAL" clId="{3FF769E2-3566-4C14-A72E-BC7B7EF23596}" dt="2024-04-22T04:05:41.882" v="1737"/>
          <ac:spMkLst>
            <pc:docMk/>
            <pc:sldMk cId="948768158" sldId="315"/>
            <ac:spMk id="5" creationId="{E5463644-F7A2-4D3E-9573-8732D3574CD8}"/>
          </ac:spMkLst>
        </pc:spChg>
        <pc:spChg chg="add mod">
          <ac:chgData name="Teuku Raja Irfan Radarma" userId="cf428174-95ba-4576-8554-3a3b8ffa52b7" providerId="ADAL" clId="{3FF769E2-3566-4C14-A72E-BC7B7EF23596}" dt="2024-04-22T04:05:45.737" v="1739" actId="27636"/>
          <ac:spMkLst>
            <pc:docMk/>
            <pc:sldMk cId="948768158" sldId="315"/>
            <ac:spMk id="6" creationId="{5FF110B4-64F7-422A-BD68-DF8E2F0BB65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6:39.929" v="1750"/>
        <pc:sldMkLst>
          <pc:docMk/>
          <pc:sldMk cId="4161690754" sldId="316"/>
        </pc:sldMkLst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2" creationId="{9F74D34B-4D52-4FF3-8EC0-ADC2AB493EB2}"/>
          </ac:spMkLst>
        </pc:spChg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3" creationId="{385AB82E-5B79-4930-A5E8-10442D904673}"/>
          </ac:spMkLst>
        </pc:spChg>
        <pc:spChg chg="add mod">
          <ac:chgData name="Teuku Raja Irfan Radarma" userId="cf428174-95ba-4576-8554-3a3b8ffa52b7" providerId="ADAL" clId="{3FF769E2-3566-4C14-A72E-BC7B7EF23596}" dt="2024-04-22T04:06:24.429" v="1745" actId="207"/>
          <ac:spMkLst>
            <pc:docMk/>
            <pc:sldMk cId="4161690754" sldId="316"/>
            <ac:spMk id="5" creationId="{01F8EC0B-ED6A-4D59-BE5E-4CAFB925F407}"/>
          </ac:spMkLst>
        </pc:spChg>
        <pc:spChg chg="add mod">
          <ac:chgData name="Teuku Raja Irfan Radarma" userId="cf428174-95ba-4576-8554-3a3b8ffa52b7" providerId="ADAL" clId="{3FF769E2-3566-4C14-A72E-BC7B7EF23596}" dt="2024-04-22T04:06:00.366" v="1743" actId="27636"/>
          <ac:spMkLst>
            <pc:docMk/>
            <pc:sldMk cId="4161690754" sldId="316"/>
            <ac:spMk id="6" creationId="{44A10750-6D70-4917-A716-1067B5ACD792}"/>
          </ac:spMkLst>
        </pc:spChg>
        <pc:spChg chg="add mod">
          <ac:chgData name="Teuku Raja Irfan Radarma" userId="cf428174-95ba-4576-8554-3a3b8ffa52b7" providerId="ADAL" clId="{3FF769E2-3566-4C14-A72E-BC7B7EF23596}" dt="2024-04-22T04:06:00.370" v="1744" actId="27636"/>
          <ac:spMkLst>
            <pc:docMk/>
            <pc:sldMk cId="4161690754" sldId="316"/>
            <ac:spMk id="7" creationId="{A3F93405-E324-4428-A3FF-C4EFA786424F}"/>
          </ac:spMkLst>
        </pc:spChg>
        <pc:picChg chg="add mod">
          <ac:chgData name="Teuku Raja Irfan Radarma" userId="cf428174-95ba-4576-8554-3a3b8ffa52b7" providerId="ADAL" clId="{3FF769E2-3566-4C14-A72E-BC7B7EF23596}" dt="2024-04-22T04:06:39.929" v="1750"/>
          <ac:picMkLst>
            <pc:docMk/>
            <pc:sldMk cId="4161690754" sldId="316"/>
            <ac:picMk id="8" creationId="{913457F9-CE87-4EA9-BC8E-A6D4AED7509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6:37.631" v="1749" actId="27636"/>
        <pc:sldMkLst>
          <pc:docMk/>
          <pc:sldMk cId="2322895000" sldId="317"/>
        </pc:sldMkLst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2" creationId="{3F710ABE-306F-4E08-ADE7-A95C22B15AEC}"/>
          </ac:spMkLst>
        </pc:spChg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3" creationId="{5B4A4CC5-4FC5-4FDC-9896-6C4005B5834B}"/>
          </ac:spMkLst>
        </pc:spChg>
        <pc:spChg chg="add mod">
          <ac:chgData name="Teuku Raja Irfan Radarma" userId="cf428174-95ba-4576-8554-3a3b8ffa52b7" providerId="ADAL" clId="{3FF769E2-3566-4C14-A72E-BC7B7EF23596}" dt="2024-04-22T04:06:37.631" v="1749" actId="27636"/>
          <ac:spMkLst>
            <pc:docMk/>
            <pc:sldMk cId="2322895000" sldId="317"/>
            <ac:spMk id="5" creationId="{2ADD0C73-6AD1-4BE2-B3F8-50CB1983C471}"/>
          </ac:spMkLst>
        </pc:spChg>
        <pc:spChg chg="add mod">
          <ac:chgData name="Teuku Raja Irfan Radarma" userId="cf428174-95ba-4576-8554-3a3b8ffa52b7" providerId="ADAL" clId="{3FF769E2-3566-4C14-A72E-BC7B7EF23596}" dt="2024-04-22T04:06:37.570" v="1748"/>
          <ac:spMkLst>
            <pc:docMk/>
            <pc:sldMk cId="2322895000" sldId="317"/>
            <ac:spMk id="6" creationId="{17D9C426-C44D-4DE6-979F-7F914654D9C0}"/>
          </ac:spMkLst>
        </pc:spChg>
        <pc:picChg chg="add mod">
          <ac:chgData name="Teuku Raja Irfan Radarma" userId="cf428174-95ba-4576-8554-3a3b8ffa52b7" providerId="ADAL" clId="{3FF769E2-3566-4C14-A72E-BC7B7EF23596}" dt="2024-04-22T04:06:37.570" v="1748"/>
          <ac:picMkLst>
            <pc:docMk/>
            <pc:sldMk cId="2322895000" sldId="317"/>
            <ac:picMk id="7" creationId="{D4020E5D-9CCD-483B-B6AF-4551A94EEF9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02.350" v="1755" actId="27636"/>
        <pc:sldMkLst>
          <pc:docMk/>
          <pc:sldMk cId="2549614118" sldId="318"/>
        </pc:sldMkLst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2" creationId="{9108E367-AA98-48C5-BF71-22C2E45C4ECD}"/>
          </ac:spMkLst>
        </pc:spChg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3" creationId="{53C4EF53-82B3-4C90-B9D9-936662909A99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7" creationId="{791669D5-9C61-4767-AEBF-EEA1C6CEFE98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10" creationId="{11959E3D-410C-4FDF-A281-5893D7C5557F}"/>
          </ac:spMkLst>
        </pc:spChg>
        <pc:spChg chg="add mod">
          <ac:chgData name="Teuku Raja Irfan Radarma" userId="cf428174-95ba-4576-8554-3a3b8ffa52b7" providerId="ADAL" clId="{3FF769E2-3566-4C14-A72E-BC7B7EF23596}" dt="2024-04-22T04:07:02.350" v="1755" actId="27636"/>
          <ac:spMkLst>
            <pc:docMk/>
            <pc:sldMk cId="2549614118" sldId="318"/>
            <ac:spMk id="11" creationId="{18CC7F3A-D505-4E54-86F8-C5B188791442}"/>
          </ac:spMkLst>
        </pc:sp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5" creationId="{93C85C57-F4F1-46FB-A6C5-07EFAFBF2B5C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6" creationId="{7741B849-1149-44ED-A407-53163AA34E82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9" creationId="{22365543-4156-48A6-AAE2-998141ECBC28}"/>
          </ac:picMkLst>
        </pc:picChg>
        <pc:cxnChg chg="add mod">
          <ac:chgData name="Teuku Raja Irfan Radarma" userId="cf428174-95ba-4576-8554-3a3b8ffa52b7" providerId="ADAL" clId="{3FF769E2-3566-4C14-A72E-BC7B7EF23596}" dt="2024-04-22T04:06:58.546" v="1753"/>
          <ac:cxnSpMkLst>
            <pc:docMk/>
            <pc:sldMk cId="2549614118" sldId="318"/>
            <ac:cxnSpMk id="8" creationId="{08914CF9-70BE-46CE-8437-A24A7FE1AFCF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7:30.622" v="1766" actId="1076"/>
        <pc:sldMkLst>
          <pc:docMk/>
          <pc:sldMk cId="1126846806" sldId="319"/>
        </pc:sldMkLst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2" creationId="{199FB14A-7930-4B01-A230-0EB810FEE4D6}"/>
          </ac:spMkLst>
        </pc:spChg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3" creationId="{A705B949-369E-4D0C-8683-0562C6C7EDC5}"/>
          </ac:spMkLst>
        </pc:spChg>
        <pc:spChg chg="add mod">
          <ac:chgData name="Teuku Raja Irfan Radarma" userId="cf428174-95ba-4576-8554-3a3b8ffa52b7" providerId="ADAL" clId="{3FF769E2-3566-4C14-A72E-BC7B7EF23596}" dt="2024-04-22T04:07:13.897" v="1759" actId="27636"/>
          <ac:spMkLst>
            <pc:docMk/>
            <pc:sldMk cId="1126846806" sldId="319"/>
            <ac:spMk id="5" creationId="{F4095436-83DB-4A12-8CF7-719641CE304D}"/>
          </ac:spMkLst>
        </pc:spChg>
        <pc:spChg chg="add mod">
          <ac:chgData name="Teuku Raja Irfan Radarma" userId="cf428174-95ba-4576-8554-3a3b8ffa52b7" providerId="ADAL" clId="{3FF769E2-3566-4C14-A72E-BC7B7EF23596}" dt="2024-04-22T04:07:30.622" v="1766" actId="1076"/>
          <ac:spMkLst>
            <pc:docMk/>
            <pc:sldMk cId="1126846806" sldId="319"/>
            <ac:spMk id="8" creationId="{B5BB8DE9-09A5-4C79-9590-02BF229F52E2}"/>
          </ac:spMkLst>
        </pc:spChg>
        <pc:picChg chg="add mod">
          <ac:chgData name="Teuku Raja Irfan Radarma" userId="cf428174-95ba-4576-8554-3a3b8ffa52b7" providerId="ADAL" clId="{3FF769E2-3566-4C14-A72E-BC7B7EF23596}" dt="2024-04-22T04:07:13.858" v="1758"/>
          <ac:picMkLst>
            <pc:docMk/>
            <pc:sldMk cId="1126846806" sldId="319"/>
            <ac:picMk id="6" creationId="{992B15C8-4675-4BE7-95B5-991ED59A91FE}"/>
          </ac:picMkLst>
        </pc:picChg>
        <pc:picChg chg="add mod">
          <ac:chgData name="Teuku Raja Irfan Radarma" userId="cf428174-95ba-4576-8554-3a3b8ffa52b7" providerId="ADAL" clId="{3FF769E2-3566-4C14-A72E-BC7B7EF23596}" dt="2024-04-22T04:07:30.622" v="1766" actId="1076"/>
          <ac:picMkLst>
            <pc:docMk/>
            <pc:sldMk cId="1126846806" sldId="319"/>
            <ac:picMk id="7" creationId="{4897DF54-F3AE-43D1-8FE7-559210DD69E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39.003" v="1770" actId="27636"/>
        <pc:sldMkLst>
          <pc:docMk/>
          <pc:sldMk cId="2147403072" sldId="320"/>
        </pc:sldMkLst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2" creationId="{68D0FA2B-8BE5-4982-9511-51FF75D0BAE6}"/>
          </ac:spMkLst>
        </pc:spChg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3" creationId="{405C002F-F04F-4F08-B2EE-01F634971594}"/>
          </ac:spMkLst>
        </pc:spChg>
        <pc:spChg chg="add mod">
          <ac:chgData name="Teuku Raja Irfan Radarma" userId="cf428174-95ba-4576-8554-3a3b8ffa52b7" providerId="ADAL" clId="{3FF769E2-3566-4C14-A72E-BC7B7EF23596}" dt="2024-04-22T04:07:39.003" v="1770" actId="27636"/>
          <ac:spMkLst>
            <pc:docMk/>
            <pc:sldMk cId="2147403072" sldId="320"/>
            <ac:spMk id="5" creationId="{CA50534F-9DA3-4DE6-B1CA-FAAE76713526}"/>
          </ac:spMkLst>
        </pc:sp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6" creationId="{1F7602AC-BDDA-4E9B-84CE-CBADC490F74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7" creationId="{91D3B69F-7850-4002-AE3E-8DF0CFC7623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8" creationId="{12CF80A5-0527-4298-AFD1-DD2B2675A6B8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49.438" v="1774" actId="27636"/>
        <pc:sldMkLst>
          <pc:docMk/>
          <pc:sldMk cId="64268180" sldId="321"/>
        </pc:sldMkLst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2" creationId="{4D6891FA-DBE5-4507-A402-01B6A3EF5020}"/>
          </ac:spMkLst>
        </pc:spChg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3" creationId="{2F1D2880-E18C-4718-959A-0BAF0C0D1157}"/>
          </ac:spMkLst>
        </pc:spChg>
        <pc:spChg chg="add mod">
          <ac:chgData name="Teuku Raja Irfan Radarma" userId="cf428174-95ba-4576-8554-3a3b8ffa52b7" providerId="ADAL" clId="{3FF769E2-3566-4C14-A72E-BC7B7EF23596}" dt="2024-04-22T04:07:49.438" v="1774" actId="27636"/>
          <ac:spMkLst>
            <pc:docMk/>
            <pc:sldMk cId="64268180" sldId="321"/>
            <ac:spMk id="5" creationId="{A7BE2C49-B12D-4C11-9DD1-758CBC1B210A}"/>
          </ac:spMkLst>
        </pc:sp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6" creationId="{C9046F8F-49DB-4044-A429-FBE4E8D4C009}"/>
          </ac:picMkLst>
        </pc:pic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7" creationId="{9997738E-C42C-4D90-83E6-625BAE560BC9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09.603" v="1779" actId="14100"/>
        <pc:sldMkLst>
          <pc:docMk/>
          <pc:sldMk cId="1107029121" sldId="322"/>
        </pc:sldMkLst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2" creationId="{8F3A31AD-9813-41EC-971B-A9FE930DA53D}"/>
          </ac:spMkLst>
        </pc:spChg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3" creationId="{B994F159-B7E6-4450-9345-E011E6709585}"/>
          </ac:spMkLst>
        </pc:spChg>
        <pc:spChg chg="add mod">
          <ac:chgData name="Teuku Raja Irfan Radarma" userId="cf428174-95ba-4576-8554-3a3b8ffa52b7" providerId="ADAL" clId="{3FF769E2-3566-4C14-A72E-BC7B7EF23596}" dt="2024-04-22T04:08:04.507" v="1778" actId="27636"/>
          <ac:spMkLst>
            <pc:docMk/>
            <pc:sldMk cId="1107029121" sldId="322"/>
            <ac:spMk id="5" creationId="{140786D1-C659-4870-8288-220DEBF72360}"/>
          </ac:spMkLst>
        </pc:spChg>
        <pc:spChg chg="add mod">
          <ac:chgData name="Teuku Raja Irfan Radarma" userId="cf428174-95ba-4576-8554-3a3b8ffa52b7" providerId="ADAL" clId="{3FF769E2-3566-4C14-A72E-BC7B7EF23596}" dt="2024-04-22T04:08:04.467" v="1777"/>
          <ac:spMkLst>
            <pc:docMk/>
            <pc:sldMk cId="1107029121" sldId="322"/>
            <ac:spMk id="8" creationId="{29CEA95A-4A51-48F0-9DAF-094F70528F59}"/>
          </ac:spMkLst>
        </pc:spChg>
        <pc:picChg chg="add mod">
          <ac:chgData name="Teuku Raja Irfan Radarma" userId="cf428174-95ba-4576-8554-3a3b8ffa52b7" providerId="ADAL" clId="{3FF769E2-3566-4C14-A72E-BC7B7EF23596}" dt="2024-04-22T04:08:04.467" v="1777"/>
          <ac:picMkLst>
            <pc:docMk/>
            <pc:sldMk cId="1107029121" sldId="322"/>
            <ac:picMk id="6" creationId="{F39EDC1D-306B-45A3-877F-48DE5636CFEC}"/>
          </ac:picMkLst>
        </pc:picChg>
        <pc:picChg chg="add mod">
          <ac:chgData name="Teuku Raja Irfan Radarma" userId="cf428174-95ba-4576-8554-3a3b8ffa52b7" providerId="ADAL" clId="{3FF769E2-3566-4C14-A72E-BC7B7EF23596}" dt="2024-04-22T04:08:09.603" v="1779" actId="14100"/>
          <ac:picMkLst>
            <pc:docMk/>
            <pc:sldMk cId="1107029121" sldId="322"/>
            <ac:picMk id="7" creationId="{959DFF8C-1DBF-4DE2-BF4E-1A66B33FB146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42.031" v="1790" actId="1076"/>
        <pc:sldMkLst>
          <pc:docMk/>
          <pc:sldMk cId="3095417993" sldId="323"/>
        </pc:sldMkLst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2" creationId="{0AED9C33-F682-4C44-B3FE-2F111FBD3054}"/>
          </ac:spMkLst>
        </pc:spChg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3" creationId="{CE957883-AFE9-454A-8AB5-D6692C26E00E}"/>
          </ac:spMkLst>
        </pc:spChg>
        <pc:spChg chg="add mod">
          <ac:chgData name="Teuku Raja Irfan Radarma" userId="cf428174-95ba-4576-8554-3a3b8ffa52b7" providerId="ADAL" clId="{3FF769E2-3566-4C14-A72E-BC7B7EF23596}" dt="2024-04-22T04:08:21.331" v="1783" actId="27636"/>
          <ac:spMkLst>
            <pc:docMk/>
            <pc:sldMk cId="3095417993" sldId="323"/>
            <ac:spMk id="5" creationId="{D7530672-E257-4BEB-A706-6E083081D8C2}"/>
          </ac:spMkLst>
        </pc:spChg>
        <pc:spChg chg="add mod">
          <ac:chgData name="Teuku Raja Irfan Radarma" userId="cf428174-95ba-4576-8554-3a3b8ffa52b7" providerId="ADAL" clId="{3FF769E2-3566-4C14-A72E-BC7B7EF23596}" dt="2024-04-22T04:08:42.031" v="1790" actId="1076"/>
          <ac:spMkLst>
            <pc:docMk/>
            <pc:sldMk cId="3095417993" sldId="323"/>
            <ac:spMk id="8" creationId="{C9C2107F-D4FE-4586-B194-8696F3B61597}"/>
          </ac:spMkLst>
        </pc:spChg>
        <pc:picChg chg="add mod">
          <ac:chgData name="Teuku Raja Irfan Radarma" userId="cf428174-95ba-4576-8554-3a3b8ffa52b7" providerId="ADAL" clId="{3FF769E2-3566-4C14-A72E-BC7B7EF23596}" dt="2024-04-22T04:08:21.282" v="1782"/>
          <ac:picMkLst>
            <pc:docMk/>
            <pc:sldMk cId="3095417993" sldId="323"/>
            <ac:picMk id="6" creationId="{D24FC25C-82F8-46BC-A932-1629A8C52694}"/>
          </ac:picMkLst>
        </pc:picChg>
        <pc:picChg chg="add mod">
          <ac:chgData name="Teuku Raja Irfan Radarma" userId="cf428174-95ba-4576-8554-3a3b8ffa52b7" providerId="ADAL" clId="{3FF769E2-3566-4C14-A72E-BC7B7EF23596}" dt="2024-04-22T04:08:39.825" v="1789" actId="1076"/>
          <ac:picMkLst>
            <pc:docMk/>
            <pc:sldMk cId="3095417993" sldId="323"/>
            <ac:picMk id="7" creationId="{F39E20EF-D716-404E-9F5A-7B81D6C1756A}"/>
          </ac:picMkLst>
        </pc:picChg>
        <pc:cxnChg chg="add mod">
          <ac:chgData name="Teuku Raja Irfan Radarma" userId="cf428174-95ba-4576-8554-3a3b8ffa52b7" providerId="ADAL" clId="{3FF769E2-3566-4C14-A72E-BC7B7EF23596}" dt="2024-04-22T04:08:42.031" v="1790" actId="1076"/>
          <ac:cxnSpMkLst>
            <pc:docMk/>
            <pc:sldMk cId="3095417993" sldId="323"/>
            <ac:cxnSpMk id="9" creationId="{FF59E215-3419-48AE-B293-B78DFEB02346}"/>
          </ac:cxnSpMkLst>
        </pc:cxnChg>
      </pc:sldChg>
      <pc:sldChg chg="modSp new mod">
        <pc:chgData name="Teuku Raja Irfan Radarma" userId="cf428174-95ba-4576-8554-3a3b8ffa52b7" providerId="ADAL" clId="{3FF769E2-3566-4C14-A72E-BC7B7EF23596}" dt="2024-04-22T04:10:11.143" v="1824" actId="20577"/>
        <pc:sldMkLst>
          <pc:docMk/>
          <pc:sldMk cId="2811039503" sldId="324"/>
        </pc:sldMkLst>
        <pc:spChg chg="mod">
          <ac:chgData name="Teuku Raja Irfan Radarma" userId="cf428174-95ba-4576-8554-3a3b8ffa52b7" providerId="ADAL" clId="{3FF769E2-3566-4C14-A72E-BC7B7EF23596}" dt="2024-04-22T04:10:06.583" v="1817" actId="20577"/>
          <ac:spMkLst>
            <pc:docMk/>
            <pc:sldMk cId="2811039503" sldId="324"/>
            <ac:spMk id="2" creationId="{00B36182-E12B-4A20-B710-F6D10B8E8674}"/>
          </ac:spMkLst>
        </pc:spChg>
        <pc:spChg chg="mod">
          <ac:chgData name="Teuku Raja Irfan Radarma" userId="cf428174-95ba-4576-8554-3a3b8ffa52b7" providerId="ADAL" clId="{3FF769E2-3566-4C14-A72E-BC7B7EF23596}" dt="2024-04-22T04:10:11.143" v="1824" actId="20577"/>
          <ac:spMkLst>
            <pc:docMk/>
            <pc:sldMk cId="2811039503" sldId="324"/>
            <ac:spMk id="3" creationId="{FE179343-6553-456A-B711-BF1E22524EE5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11:23.505" v="2040" actId="20577"/>
        <pc:sldMkLst>
          <pc:docMk/>
          <pc:sldMk cId="743109695" sldId="325"/>
        </pc:sldMkLst>
        <pc:spChg chg="mod">
          <ac:chgData name="Teuku Raja Irfan Radarma" userId="cf428174-95ba-4576-8554-3a3b8ffa52b7" providerId="ADAL" clId="{3FF769E2-3566-4C14-A72E-BC7B7EF23596}" dt="2024-04-22T04:10:17.688" v="1836" actId="20577"/>
          <ac:spMkLst>
            <pc:docMk/>
            <pc:sldMk cId="743109695" sldId="325"/>
            <ac:spMk id="2" creationId="{904ADA8F-31E1-4647-AB7E-DCCD4EB860FD}"/>
          </ac:spMkLst>
        </pc:spChg>
        <pc:spChg chg="mod">
          <ac:chgData name="Teuku Raja Irfan Radarma" userId="cf428174-95ba-4576-8554-3a3b8ffa52b7" providerId="ADAL" clId="{3FF769E2-3566-4C14-A72E-BC7B7EF23596}" dt="2024-04-22T04:11:23.505" v="2040" actId="20577"/>
          <ac:spMkLst>
            <pc:docMk/>
            <pc:sldMk cId="743109695" sldId="325"/>
            <ac:spMk id="3" creationId="{48111283-63F4-4C72-960B-9FCD727F0099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87178989" sldId="32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64453131" sldId="32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50488147" sldId="32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15916514" sldId="32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433166414" sldId="32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18444366" sldId="33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18444366" sldId="33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042513889" sldId="33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042513889" sldId="33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665872" sldId="33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665872" sldId="33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10424054" sldId="33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10424054" sldId="33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760346203" sldId="33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760346203" sldId="33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24789490" sldId="33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24789490" sldId="33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96715599" sldId="33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96715599" sldId="33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204900058" sldId="33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204900058" sldId="33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34214357" sldId="33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34214357" sldId="33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980765739" sldId="34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980765739" sldId="340"/>
            <ac:spMk id="14" creationId="{D8C8DF5D-5FB6-4DB9-BAB1-2AE0B79C7DC5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05140991" sldId="34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05140991" sldId="34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642861559" sldId="34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642861559" sldId="34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894628456" sldId="34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894628456" sldId="34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645154335" sldId="34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645154335" sldId="34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2441961" sldId="34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2441961" sldId="34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968769" sldId="34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968769" sldId="34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42945645" sldId="34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42945645" sldId="34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9383708" sldId="34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60795262" sldId="34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60795262" sldId="34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75606136" sldId="35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75606136" sldId="35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11431503" sldId="35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11431503" sldId="35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988679280" sldId="35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988679280" sldId="35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242383793" sldId="35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242383793" sldId="35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822550695" sldId="35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822550695" sldId="35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32479635" sldId="35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32479635" sldId="35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40934973" sldId="35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40934973" sldId="356"/>
            <ac:spMk id="2" creationId="{2B7D1F8E-48FE-488B-A9FF-5984CD8E40B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03-4177-B08B-0B35413664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03-4177-B08B-0B35413664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03-4177-B08B-0B35413664F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II3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803-4177-B08B-0B35413664F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03-4177-B08B-0B35413664F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II5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803-4177-B08B-0B35413664F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03-4177-B08B-0B35413664FF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II7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803-4177-B08B-0B35413664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565304"/>
        <c:axId val="449568584"/>
      </c:barChart>
      <c:catAx>
        <c:axId val="449565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568584"/>
        <c:crosses val="autoZero"/>
        <c:auto val="1"/>
        <c:lblAlgn val="ctr"/>
        <c:lblOffset val="100"/>
        <c:noMultiLvlLbl val="0"/>
      </c:catAx>
      <c:valAx>
        <c:axId val="449568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56530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1-4CF6-89C1-1D310C4A98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31-4CF6-89C1-1D310C4A98A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31-4CF6-89C1-1D310C4A98A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II3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A31-4CF6-89C1-1D310C4A98A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31-4CF6-89C1-1D310C4A98A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II5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A31-4CF6-89C1-1D310C4A98AC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A31-4CF6-89C1-1D310C4A98AC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II7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A31-4CF6-89C1-1D310C4A98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565304"/>
        <c:axId val="449568584"/>
      </c:barChart>
      <c:catAx>
        <c:axId val="449565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568584"/>
        <c:crosses val="autoZero"/>
        <c:auto val="1"/>
        <c:lblAlgn val="ctr"/>
        <c:lblOffset val="100"/>
        <c:noMultiLvlLbl val="0"/>
      </c:catAx>
      <c:valAx>
        <c:axId val="449568584"/>
        <c:scaling>
          <c:orientation val="minMax"/>
          <c:max val="200"/>
          <c:min val="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565304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45-46D8-9653-9B76B2503F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45-46D8-9653-9B76B2503F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45-46D8-9653-9B76B2503F3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II3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545-46D8-9653-9B76B2503F3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45-46D8-9653-9B76B2503F3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II5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545-46D8-9653-9B76B2503F3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545-46D8-9653-9B76B2503F3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II7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545-46D8-9653-9B76B2503F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565304"/>
        <c:axId val="449568584"/>
      </c:barChart>
      <c:catAx>
        <c:axId val="449565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568584"/>
        <c:crosses val="autoZero"/>
        <c:auto val="1"/>
        <c:lblAlgn val="ctr"/>
        <c:lblOffset val="100"/>
        <c:noMultiLvlLbl val="0"/>
      </c:catAx>
      <c:valAx>
        <c:axId val="449568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56530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9D-42C9-A45B-926816583E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9D-42C9-A45B-926816583EC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9D-42C9-A45B-926816583EC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II3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9D-42C9-A45B-926816583EC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9D-42C9-A45B-926816583EC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II5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79D-42C9-A45B-926816583EC0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79D-42C9-A45B-926816583EC0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II7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79D-42C9-A45B-926816583E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565304"/>
        <c:axId val="449568584"/>
      </c:barChart>
      <c:catAx>
        <c:axId val="449565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568584"/>
        <c:crosses val="autoZero"/>
        <c:auto val="1"/>
        <c:lblAlgn val="ctr"/>
        <c:lblOffset val="100"/>
        <c:noMultiLvlLbl val="0"/>
      </c:catAx>
      <c:valAx>
        <c:axId val="449568584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56530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dirty="0" err="1"/>
              <a:t>Contoh</a:t>
            </a:r>
            <a:endParaRPr lang="en-ID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Benford's Law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0.3010299956639812</c:v>
                </c:pt>
                <c:pt idx="1">
                  <c:v>0.17609125905568124</c:v>
                </c:pt>
                <c:pt idx="2">
                  <c:v>0.12493873660829993</c:v>
                </c:pt>
                <c:pt idx="3">
                  <c:v>9.691001300805642E-2</c:v>
                </c:pt>
                <c:pt idx="4">
                  <c:v>7.9181246047624818E-2</c:v>
                </c:pt>
                <c:pt idx="5">
                  <c:v>6.6946789630613221E-2</c:v>
                </c:pt>
                <c:pt idx="6">
                  <c:v>5.7991946977686733E-2</c:v>
                </c:pt>
                <c:pt idx="7">
                  <c:v>5.1152522447381291E-2</c:v>
                </c:pt>
                <c:pt idx="8">
                  <c:v>4.5757490560675143E-2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D0-4E3D-945E-8DF8CFCB39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Frequency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0.25703794369645044</c:v>
                </c:pt>
                <c:pt idx="1">
                  <c:v>0.18359853121175029</c:v>
                </c:pt>
                <c:pt idx="2">
                  <c:v>0.12239902080783353</c:v>
                </c:pt>
                <c:pt idx="3">
                  <c:v>0.14687882496940025</c:v>
                </c:pt>
                <c:pt idx="4">
                  <c:v>8.5679314565483472E-2</c:v>
                </c:pt>
                <c:pt idx="5">
                  <c:v>6.1199510403916767E-2</c:v>
                </c:pt>
                <c:pt idx="6">
                  <c:v>5.7527539779681759E-2</c:v>
                </c:pt>
                <c:pt idx="7">
                  <c:v>4.8959608323133418E-2</c:v>
                </c:pt>
                <c:pt idx="8">
                  <c:v>3.6719706242350061E-2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D0-4E3D-945E-8DF8CFCB39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2151695"/>
        <c:axId val="222161263"/>
      </c:barChart>
      <c:catAx>
        <c:axId val="222151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161263"/>
        <c:crosses val="autoZero"/>
        <c:auto val="1"/>
        <c:lblAlgn val="ctr"/>
        <c:lblOffset val="100"/>
        <c:noMultiLvlLbl val="0"/>
      </c:catAx>
      <c:valAx>
        <c:axId val="22216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151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2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000"/>
            <a:biLevel thresh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333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Teknik Audit </a:t>
            </a:r>
            <a:r>
              <a:rPr lang="en-US" sz="1600" dirty="0" err="1"/>
              <a:t>Berbantuan</a:t>
            </a:r>
            <a:r>
              <a:rPr lang="en-US" sz="1600" dirty="0"/>
              <a:t> </a:t>
            </a:r>
            <a:r>
              <a:rPr lang="en-US" sz="1600" dirty="0" err="1"/>
              <a:t>Komputer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Data dan Sampling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Teknik Audit </a:t>
            </a:r>
            <a:r>
              <a:rPr lang="en-US" dirty="0" err="1"/>
              <a:t>Berbantuan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ke-11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A3D9-2CDD-4ADC-AB3C-ABDF7582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88" y="1546878"/>
            <a:ext cx="3930181" cy="651265"/>
          </a:xfrm>
        </p:spPr>
        <p:txBody>
          <a:bodyPr>
            <a:noAutofit/>
          </a:bodyPr>
          <a:lstStyle/>
          <a:p>
            <a:r>
              <a:rPr lang="en-US" sz="5400" dirty="0" err="1"/>
              <a:t>Apa</a:t>
            </a:r>
            <a:r>
              <a:rPr lang="en-US" sz="5400" dirty="0"/>
              <a:t> </a:t>
            </a:r>
            <a:br>
              <a:rPr lang="en-US" sz="5400" dirty="0"/>
            </a:br>
            <a:r>
              <a:rPr lang="en-US" sz="5400" dirty="0" err="1"/>
              <a:t>itu</a:t>
            </a:r>
            <a:r>
              <a:rPr lang="en-US" sz="5400" dirty="0"/>
              <a:t> </a:t>
            </a:r>
            <a:br>
              <a:rPr lang="en-US" sz="5400" dirty="0"/>
            </a:br>
            <a:r>
              <a:rPr lang="en-US" sz="5400" dirty="0" err="1"/>
              <a:t>Anomali</a:t>
            </a:r>
            <a:r>
              <a:rPr lang="en-US" sz="5400" dirty="0"/>
              <a:t>?</a:t>
            </a:r>
            <a:endParaRPr lang="en-ID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442F0-A214-45F0-878C-C8F765F0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Anomali adalah Penyimpangan, ini Definisi dan Macamnya | Diadona.id">
            <a:extLst>
              <a:ext uri="{FF2B5EF4-FFF2-40B4-BE49-F238E27FC236}">
                <a16:creationId xmlns:a16="http://schemas.microsoft.com/office/drawing/2014/main" id="{6F1DDE68-FFA7-4F21-B54D-C913701E2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81" y="393891"/>
            <a:ext cx="7297331" cy="547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30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E854-BC43-49C7-B790-24ABEF49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?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99A96-CA27-4622-8A64-A8F986FE0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99798"/>
          </a:xfrm>
        </p:spPr>
        <p:txBody>
          <a:bodyPr/>
          <a:lstStyle/>
          <a:p>
            <a:pPr marL="0" indent="0">
              <a:buNone/>
            </a:pPr>
            <a:r>
              <a:rPr lang="en-ID" sz="2000" b="1" i="0" dirty="0" err="1">
                <a:solidFill>
                  <a:srgbClr val="000000"/>
                </a:solidFill>
                <a:effectLst/>
              </a:rPr>
              <a:t>anomali</a:t>
            </a:r>
            <a:r>
              <a:rPr lang="en-ID" sz="2000" b="0" i="1" dirty="0">
                <a:solidFill>
                  <a:srgbClr val="333333"/>
                </a:solidFill>
                <a:effectLst/>
              </a:rPr>
              <a:t>/</a:t>
            </a:r>
            <a:r>
              <a:rPr lang="en-ID" sz="2000" b="0" i="1" dirty="0" err="1">
                <a:solidFill>
                  <a:srgbClr val="333333"/>
                </a:solidFill>
                <a:effectLst/>
              </a:rPr>
              <a:t>ano·ma·li</a:t>
            </a:r>
            <a:r>
              <a:rPr lang="en-ID" sz="2000" b="0" i="1" dirty="0">
                <a:solidFill>
                  <a:srgbClr val="333333"/>
                </a:solidFill>
                <a:effectLst/>
              </a:rPr>
              <a:t>/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1" dirty="0">
                <a:solidFill>
                  <a:srgbClr val="D100CF"/>
                </a:solidFill>
                <a:effectLst/>
              </a:rPr>
              <a:t>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1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ketidaknormalan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penyimpangan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normal;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kelainan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2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1" dirty="0">
                <a:solidFill>
                  <a:srgbClr val="D100CF"/>
                </a:solidFill>
                <a:effectLst/>
              </a:rPr>
              <a:t>Ling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penyimpangan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atau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kelainan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dipandang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sudut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konvensi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gramatikal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atau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semantis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suatu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bahasa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3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1" dirty="0">
                <a:solidFill>
                  <a:srgbClr val="D100CF"/>
                </a:solidFill>
                <a:effectLst/>
              </a:rPr>
              <a:t>Tek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penyimpangan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keseragaman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sifat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fisik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sering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menjadi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perhatian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ekplorasi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(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misalnya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anomali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waktu-lintas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anomali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magnetik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)</a:t>
            </a:r>
            <a:endParaRPr lang="en-ID" sz="2000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sz="2000" b="1" i="0" dirty="0">
                <a:solidFill>
                  <a:srgbClr val="000000"/>
                </a:solidFill>
                <a:effectLst/>
              </a:rPr>
              <a:t>normal </a:t>
            </a:r>
            <a:r>
              <a:rPr lang="en-ID" sz="2000" b="0" i="1" dirty="0">
                <a:solidFill>
                  <a:srgbClr val="333333"/>
                </a:solidFill>
                <a:effectLst/>
              </a:rPr>
              <a:t>/</a:t>
            </a:r>
            <a:r>
              <a:rPr lang="en-ID" sz="2000" b="0" i="1" dirty="0" err="1">
                <a:solidFill>
                  <a:srgbClr val="333333"/>
                </a:solidFill>
                <a:effectLst/>
              </a:rPr>
              <a:t>nor·mal</a:t>
            </a:r>
            <a:r>
              <a:rPr lang="en-ID" sz="2000" b="0" i="1" dirty="0">
                <a:solidFill>
                  <a:srgbClr val="333333"/>
                </a:solidFill>
                <a:effectLst/>
              </a:rPr>
              <a:t> /</a:t>
            </a:r>
            <a:r>
              <a:rPr lang="en-ID" sz="2000" b="0" i="1" dirty="0">
                <a:solidFill>
                  <a:srgbClr val="D100CF"/>
                </a:solidFill>
                <a:effectLst/>
              </a:rPr>
              <a:t>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1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menurut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aturan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atau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menurut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pola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yang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umum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sesuai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dan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tidak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menyimpang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suatu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norma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atau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kaidah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sesuai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dengan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keadaan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yang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biasa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tanpa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cacat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tidak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ada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kelainan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: </a:t>
            </a:r>
            <a:r>
              <a:rPr lang="en-ID" sz="2000" b="0" i="1" dirty="0" err="1">
                <a:effectLst/>
              </a:rPr>
              <a:t>bayi</a:t>
            </a:r>
            <a:r>
              <a:rPr lang="en-ID" sz="2000" b="0" i="1" dirty="0">
                <a:effectLst/>
              </a:rPr>
              <a:t> </a:t>
            </a:r>
            <a:r>
              <a:rPr lang="en-ID" sz="2000" b="0" i="1" dirty="0" err="1">
                <a:effectLst/>
              </a:rPr>
              <a:t>itu</a:t>
            </a:r>
            <a:r>
              <a:rPr lang="en-ID" sz="2000" b="0" i="1" dirty="0">
                <a:effectLst/>
              </a:rPr>
              <a:t> </a:t>
            </a:r>
            <a:r>
              <a:rPr lang="en-ID" sz="2000" b="0" i="1" dirty="0" err="1">
                <a:effectLst/>
              </a:rPr>
              <a:t>lahir</a:t>
            </a:r>
            <a:r>
              <a:rPr lang="en-ID" sz="2000" b="0" i="1" dirty="0">
                <a:effectLst/>
              </a:rPr>
              <a:t> </a:t>
            </a:r>
            <a:r>
              <a:rPr lang="en-ID" sz="2000" b="0" i="1" dirty="0" err="1">
                <a:effectLst/>
              </a:rPr>
              <a:t>dalam</a:t>
            </a:r>
            <a:r>
              <a:rPr lang="en-ID" sz="2000" b="0" i="1" dirty="0">
                <a:effectLst/>
              </a:rPr>
              <a:t> </a:t>
            </a:r>
            <a:r>
              <a:rPr lang="en-ID" sz="2000" b="0" i="1" dirty="0" err="1">
                <a:effectLst/>
              </a:rPr>
              <a:t>keadaan</a:t>
            </a:r>
            <a:r>
              <a:rPr lang="en-ID" sz="2000" b="0" i="1" dirty="0">
                <a:solidFill>
                  <a:srgbClr val="0A6CFF"/>
                </a:solidFill>
                <a:effectLst/>
              </a:rPr>
              <a:t> --;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2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bebas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gangguan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jiwa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</a:t>
            </a:r>
            <a:endParaRPr lang="en-ID" sz="2000" dirty="0"/>
          </a:p>
          <a:p>
            <a:pPr marL="0" indent="0">
              <a:buNone/>
            </a:pP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9497B-0BBB-48C5-9627-B727ACE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72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DE73-40CB-43B4-B9CE-AD61A9AC8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5369"/>
          </a:xfrm>
        </p:spPr>
        <p:txBody>
          <a:bodyPr/>
          <a:lstStyle/>
          <a:p>
            <a:r>
              <a:rPr lang="en-US" dirty="0" err="1"/>
              <a:t>Ilustrasi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44C5E-92FF-4194-8E3E-F6BE6A2E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1" name="Graphic 40" descr="Man">
            <a:extLst>
              <a:ext uri="{FF2B5EF4-FFF2-40B4-BE49-F238E27FC236}">
                <a16:creationId xmlns:a16="http://schemas.microsoft.com/office/drawing/2014/main" id="{3E2F563F-2E08-4184-BFDE-CF1C26362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2359" y="1760228"/>
            <a:ext cx="715866" cy="715866"/>
          </a:xfrm>
          <a:prstGeom prst="rect">
            <a:avLst/>
          </a:prstGeom>
        </p:spPr>
      </p:pic>
      <p:pic>
        <p:nvPicPr>
          <p:cNvPr id="42" name="Graphic 41" descr="Man">
            <a:extLst>
              <a:ext uri="{FF2B5EF4-FFF2-40B4-BE49-F238E27FC236}">
                <a16:creationId xmlns:a16="http://schemas.microsoft.com/office/drawing/2014/main" id="{F371BFA2-4E79-4B3B-9A3E-035F99CCE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5456" y="1760228"/>
            <a:ext cx="715866" cy="715866"/>
          </a:xfrm>
          <a:prstGeom prst="rect">
            <a:avLst/>
          </a:prstGeom>
        </p:spPr>
      </p:pic>
      <p:pic>
        <p:nvPicPr>
          <p:cNvPr id="43" name="Graphic 42" descr="Man">
            <a:extLst>
              <a:ext uri="{FF2B5EF4-FFF2-40B4-BE49-F238E27FC236}">
                <a16:creationId xmlns:a16="http://schemas.microsoft.com/office/drawing/2014/main" id="{B6E52E19-BD3E-4971-9B14-02D126F9F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8553" y="1760228"/>
            <a:ext cx="715866" cy="715866"/>
          </a:xfrm>
          <a:prstGeom prst="rect">
            <a:avLst/>
          </a:prstGeom>
        </p:spPr>
      </p:pic>
      <p:pic>
        <p:nvPicPr>
          <p:cNvPr id="44" name="Graphic 43" descr="Man">
            <a:extLst>
              <a:ext uri="{FF2B5EF4-FFF2-40B4-BE49-F238E27FC236}">
                <a16:creationId xmlns:a16="http://schemas.microsoft.com/office/drawing/2014/main" id="{105D3B97-59F8-454B-997E-E0D6E0EF7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1650" y="1760228"/>
            <a:ext cx="715866" cy="715866"/>
          </a:xfrm>
          <a:prstGeom prst="rect">
            <a:avLst/>
          </a:prstGeom>
        </p:spPr>
      </p:pic>
      <p:pic>
        <p:nvPicPr>
          <p:cNvPr id="45" name="Graphic 44" descr="Man">
            <a:extLst>
              <a:ext uri="{FF2B5EF4-FFF2-40B4-BE49-F238E27FC236}">
                <a16:creationId xmlns:a16="http://schemas.microsoft.com/office/drawing/2014/main" id="{B457AE78-B6AD-4878-B3C0-F984A4AD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747" y="1760228"/>
            <a:ext cx="715866" cy="715866"/>
          </a:xfrm>
          <a:prstGeom prst="rect">
            <a:avLst/>
          </a:prstGeom>
        </p:spPr>
      </p:pic>
      <p:pic>
        <p:nvPicPr>
          <p:cNvPr id="46" name="Graphic 45" descr="Man">
            <a:extLst>
              <a:ext uri="{FF2B5EF4-FFF2-40B4-BE49-F238E27FC236}">
                <a16:creationId xmlns:a16="http://schemas.microsoft.com/office/drawing/2014/main" id="{CFC1A0D0-AC34-4C4A-8CDD-A28CCE9EA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7844" y="1760228"/>
            <a:ext cx="715866" cy="715866"/>
          </a:xfrm>
          <a:prstGeom prst="rect">
            <a:avLst/>
          </a:prstGeom>
        </p:spPr>
      </p:pic>
      <p:pic>
        <p:nvPicPr>
          <p:cNvPr id="47" name="Graphic 46" descr="Man">
            <a:extLst>
              <a:ext uri="{FF2B5EF4-FFF2-40B4-BE49-F238E27FC236}">
                <a16:creationId xmlns:a16="http://schemas.microsoft.com/office/drawing/2014/main" id="{45775014-15DD-441F-BE7A-E4B50CB7E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0941" y="1760228"/>
            <a:ext cx="715866" cy="715866"/>
          </a:xfrm>
          <a:prstGeom prst="rect">
            <a:avLst/>
          </a:prstGeom>
        </p:spPr>
      </p:pic>
      <p:pic>
        <p:nvPicPr>
          <p:cNvPr id="48" name="Graphic 47" descr="Man">
            <a:extLst>
              <a:ext uri="{FF2B5EF4-FFF2-40B4-BE49-F238E27FC236}">
                <a16:creationId xmlns:a16="http://schemas.microsoft.com/office/drawing/2014/main" id="{E8DED7ED-BA90-4365-92EA-F48042D37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4038" y="1760228"/>
            <a:ext cx="715866" cy="71586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4B16EE3-FDC8-43C4-93B5-EB97327A24B3}"/>
              </a:ext>
            </a:extLst>
          </p:cNvPr>
          <p:cNvSpPr txBox="1"/>
          <p:nvPr/>
        </p:nvSpPr>
        <p:spPr>
          <a:xfrm>
            <a:off x="2766674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163</a:t>
            </a:r>
            <a:endParaRPr lang="en-ID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5CC474-F2CF-403F-A6E4-78D2103F1C48}"/>
              </a:ext>
            </a:extLst>
          </p:cNvPr>
          <p:cNvSpPr txBox="1"/>
          <p:nvPr/>
        </p:nvSpPr>
        <p:spPr>
          <a:xfrm>
            <a:off x="3885527" y="2663027"/>
            <a:ext cx="53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172</a:t>
            </a:r>
            <a:endParaRPr lang="en-ID" sz="1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F08D7D-D275-4686-B579-9F5482DE08B2}"/>
              </a:ext>
            </a:extLst>
          </p:cNvPr>
          <p:cNvSpPr txBox="1"/>
          <p:nvPr/>
        </p:nvSpPr>
        <p:spPr>
          <a:xfrm>
            <a:off x="5042096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155</a:t>
            </a:r>
            <a:endParaRPr lang="en-ID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D4D872-7AAC-48DB-BFA7-654DD3CDC492}"/>
              </a:ext>
            </a:extLst>
          </p:cNvPr>
          <p:cNvSpPr txBox="1"/>
          <p:nvPr/>
        </p:nvSpPr>
        <p:spPr>
          <a:xfrm>
            <a:off x="6170567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158</a:t>
            </a:r>
            <a:endParaRPr lang="en-ID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25BF6A-DF36-4BCD-A08F-37DB08EB331D}"/>
              </a:ext>
            </a:extLst>
          </p:cNvPr>
          <p:cNvSpPr txBox="1"/>
          <p:nvPr/>
        </p:nvSpPr>
        <p:spPr>
          <a:xfrm>
            <a:off x="7299038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164</a:t>
            </a:r>
            <a:endParaRPr lang="en-ID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724D9D-F28A-487A-938A-70B88849D7ED}"/>
              </a:ext>
            </a:extLst>
          </p:cNvPr>
          <p:cNvSpPr txBox="1"/>
          <p:nvPr/>
        </p:nvSpPr>
        <p:spPr>
          <a:xfrm>
            <a:off x="8427509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161</a:t>
            </a:r>
            <a:endParaRPr lang="en-ID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920495-90AA-437E-BE82-4DA4ED196AD4}"/>
              </a:ext>
            </a:extLst>
          </p:cNvPr>
          <p:cNvSpPr txBox="1"/>
          <p:nvPr/>
        </p:nvSpPr>
        <p:spPr>
          <a:xfrm>
            <a:off x="9574460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198</a:t>
            </a:r>
            <a:endParaRPr lang="en-ID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C123F94-0F6E-48CE-A123-4AE997C91621}"/>
              </a:ext>
            </a:extLst>
          </p:cNvPr>
          <p:cNvSpPr txBox="1"/>
          <p:nvPr/>
        </p:nvSpPr>
        <p:spPr>
          <a:xfrm>
            <a:off x="10702931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159</a:t>
            </a:r>
            <a:endParaRPr lang="en-ID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7A3DAFE-9743-4CE5-89A9-088AEB9E0DC4}"/>
              </a:ext>
            </a:extLst>
          </p:cNvPr>
          <p:cNvSpPr txBox="1"/>
          <p:nvPr/>
        </p:nvSpPr>
        <p:spPr>
          <a:xfrm rot="306793">
            <a:off x="1276656" y="1673494"/>
            <a:ext cx="37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I</a:t>
            </a:r>
            <a:endParaRPr lang="en-ID" sz="4000" dirty="0">
              <a:latin typeface="Georgia" panose="02040502050405020303" pitchFamily="18" charset="0"/>
            </a:endParaRPr>
          </a:p>
        </p:txBody>
      </p:sp>
      <p:pic>
        <p:nvPicPr>
          <p:cNvPr id="58" name="Graphic 57" descr="Man">
            <a:extLst>
              <a:ext uri="{FF2B5EF4-FFF2-40B4-BE49-F238E27FC236}">
                <a16:creationId xmlns:a16="http://schemas.microsoft.com/office/drawing/2014/main" id="{1A6DC514-B22F-4ABC-AC4C-D8FAE3DA9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2359" y="3675435"/>
            <a:ext cx="715866" cy="715866"/>
          </a:xfrm>
          <a:prstGeom prst="rect">
            <a:avLst/>
          </a:prstGeom>
        </p:spPr>
      </p:pic>
      <p:pic>
        <p:nvPicPr>
          <p:cNvPr id="59" name="Graphic 58" descr="Man">
            <a:extLst>
              <a:ext uri="{FF2B5EF4-FFF2-40B4-BE49-F238E27FC236}">
                <a16:creationId xmlns:a16="http://schemas.microsoft.com/office/drawing/2014/main" id="{F13BFFA1-4052-430D-8C0E-469261381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5456" y="3675435"/>
            <a:ext cx="715866" cy="715866"/>
          </a:xfrm>
          <a:prstGeom prst="rect">
            <a:avLst/>
          </a:prstGeom>
        </p:spPr>
      </p:pic>
      <p:pic>
        <p:nvPicPr>
          <p:cNvPr id="60" name="Graphic 59" descr="Man">
            <a:extLst>
              <a:ext uri="{FF2B5EF4-FFF2-40B4-BE49-F238E27FC236}">
                <a16:creationId xmlns:a16="http://schemas.microsoft.com/office/drawing/2014/main" id="{3B5493A4-409E-4524-B3D6-127679552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8553" y="3675435"/>
            <a:ext cx="715866" cy="715866"/>
          </a:xfrm>
          <a:prstGeom prst="rect">
            <a:avLst/>
          </a:prstGeom>
        </p:spPr>
      </p:pic>
      <p:pic>
        <p:nvPicPr>
          <p:cNvPr id="61" name="Graphic 60" descr="Man">
            <a:extLst>
              <a:ext uri="{FF2B5EF4-FFF2-40B4-BE49-F238E27FC236}">
                <a16:creationId xmlns:a16="http://schemas.microsoft.com/office/drawing/2014/main" id="{F17A7BCB-1F25-47DA-A3F9-88D658F5B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1650" y="3675435"/>
            <a:ext cx="715866" cy="715866"/>
          </a:xfrm>
          <a:prstGeom prst="rect">
            <a:avLst/>
          </a:prstGeom>
        </p:spPr>
      </p:pic>
      <p:pic>
        <p:nvPicPr>
          <p:cNvPr id="62" name="Graphic 61" descr="Man">
            <a:extLst>
              <a:ext uri="{FF2B5EF4-FFF2-40B4-BE49-F238E27FC236}">
                <a16:creationId xmlns:a16="http://schemas.microsoft.com/office/drawing/2014/main" id="{7E3C5C71-70E3-4E01-A7B2-D3FE6B631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747" y="3675435"/>
            <a:ext cx="715866" cy="715866"/>
          </a:xfrm>
          <a:prstGeom prst="rect">
            <a:avLst/>
          </a:prstGeom>
        </p:spPr>
      </p:pic>
      <p:pic>
        <p:nvPicPr>
          <p:cNvPr id="63" name="Graphic 62" descr="Man">
            <a:extLst>
              <a:ext uri="{FF2B5EF4-FFF2-40B4-BE49-F238E27FC236}">
                <a16:creationId xmlns:a16="http://schemas.microsoft.com/office/drawing/2014/main" id="{26D7477A-6A35-4B84-B96F-442A0DCC2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7844" y="3675435"/>
            <a:ext cx="715866" cy="715866"/>
          </a:xfrm>
          <a:prstGeom prst="rect">
            <a:avLst/>
          </a:prstGeom>
        </p:spPr>
      </p:pic>
      <p:pic>
        <p:nvPicPr>
          <p:cNvPr id="64" name="Graphic 63" descr="Man">
            <a:extLst>
              <a:ext uri="{FF2B5EF4-FFF2-40B4-BE49-F238E27FC236}">
                <a16:creationId xmlns:a16="http://schemas.microsoft.com/office/drawing/2014/main" id="{D922ABC0-8A4D-4844-8FE8-F090F1F1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0941" y="3675435"/>
            <a:ext cx="715866" cy="715866"/>
          </a:xfrm>
          <a:prstGeom prst="rect">
            <a:avLst/>
          </a:prstGeom>
        </p:spPr>
      </p:pic>
      <p:pic>
        <p:nvPicPr>
          <p:cNvPr id="65" name="Graphic 64" descr="Man">
            <a:extLst>
              <a:ext uri="{FF2B5EF4-FFF2-40B4-BE49-F238E27FC236}">
                <a16:creationId xmlns:a16="http://schemas.microsoft.com/office/drawing/2014/main" id="{62EC00D8-A49E-4CDD-AED9-DC83321D3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4038" y="3675435"/>
            <a:ext cx="715866" cy="71586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FE6A8A5-E067-42C8-82ED-358C6D7470B8}"/>
              </a:ext>
            </a:extLst>
          </p:cNvPr>
          <p:cNvSpPr txBox="1"/>
          <p:nvPr/>
        </p:nvSpPr>
        <p:spPr>
          <a:xfrm>
            <a:off x="2821978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20</a:t>
            </a:r>
            <a:endParaRPr lang="en-ID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0D8376E-59EE-48B5-825F-988851B4871D}"/>
              </a:ext>
            </a:extLst>
          </p:cNvPr>
          <p:cNvSpPr txBox="1"/>
          <p:nvPr/>
        </p:nvSpPr>
        <p:spPr>
          <a:xfrm>
            <a:off x="3885527" y="4563782"/>
            <a:ext cx="53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21</a:t>
            </a:r>
            <a:endParaRPr lang="en-ID" sz="16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73014C1-3953-4A9B-BA60-D4504AA9DB8F}"/>
              </a:ext>
            </a:extLst>
          </p:cNvPr>
          <p:cNvSpPr txBox="1"/>
          <p:nvPr/>
        </p:nvSpPr>
        <p:spPr>
          <a:xfrm>
            <a:off x="5097400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20</a:t>
            </a:r>
            <a:endParaRPr lang="en-ID" sz="16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BA35692-03E0-425C-A959-04F5F2F8DB32}"/>
              </a:ext>
            </a:extLst>
          </p:cNvPr>
          <p:cNvSpPr txBox="1"/>
          <p:nvPr/>
        </p:nvSpPr>
        <p:spPr>
          <a:xfrm>
            <a:off x="6225871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22</a:t>
            </a:r>
            <a:endParaRPr lang="en-ID" sz="16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33D4F30-D030-4E4B-BEBE-28A4093F9E2A}"/>
              </a:ext>
            </a:extLst>
          </p:cNvPr>
          <p:cNvSpPr txBox="1"/>
          <p:nvPr/>
        </p:nvSpPr>
        <p:spPr>
          <a:xfrm>
            <a:off x="7354342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14</a:t>
            </a:r>
            <a:endParaRPr lang="en-ID" sz="16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68FF048-712E-4D12-883E-B6F6D152B51A}"/>
              </a:ext>
            </a:extLst>
          </p:cNvPr>
          <p:cNvSpPr txBox="1"/>
          <p:nvPr/>
        </p:nvSpPr>
        <p:spPr>
          <a:xfrm>
            <a:off x="8482813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19</a:t>
            </a:r>
            <a:endParaRPr lang="en-ID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C6C3BAF-7C9C-4679-BDD0-4E53ADC0C294}"/>
              </a:ext>
            </a:extLst>
          </p:cNvPr>
          <p:cNvSpPr txBox="1"/>
          <p:nvPr/>
        </p:nvSpPr>
        <p:spPr>
          <a:xfrm>
            <a:off x="9629764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21</a:t>
            </a:r>
            <a:endParaRPr lang="en-ID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366874-DA98-42C2-BF8B-6E0A83D6119E}"/>
              </a:ext>
            </a:extLst>
          </p:cNvPr>
          <p:cNvSpPr txBox="1"/>
          <p:nvPr/>
        </p:nvSpPr>
        <p:spPr>
          <a:xfrm>
            <a:off x="10758235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21</a:t>
            </a:r>
            <a:endParaRPr lang="en-ID" sz="16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66DFDF9-02C0-4D79-A05D-73546CACC515}"/>
              </a:ext>
            </a:extLst>
          </p:cNvPr>
          <p:cNvSpPr txBox="1"/>
          <p:nvPr/>
        </p:nvSpPr>
        <p:spPr>
          <a:xfrm>
            <a:off x="518418" y="2436147"/>
            <a:ext cx="1939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 </a:t>
            </a:r>
            <a:r>
              <a:rPr lang="en-US" sz="1600" dirty="0" err="1"/>
              <a:t>tinggi</a:t>
            </a:r>
            <a:r>
              <a:rPr lang="en-US" sz="1600" dirty="0"/>
              <a:t> badan </a:t>
            </a:r>
            <a:r>
              <a:rPr lang="en-US" sz="1600" dirty="0" err="1"/>
              <a:t>mahasiswa</a:t>
            </a:r>
            <a:r>
              <a:rPr lang="en-US" sz="1600" dirty="0"/>
              <a:t> STAN</a:t>
            </a:r>
            <a:endParaRPr lang="en-ID" sz="16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BBABBBF-05B1-4744-98F2-CCE10910A4EE}"/>
              </a:ext>
            </a:extLst>
          </p:cNvPr>
          <p:cNvSpPr txBox="1"/>
          <p:nvPr/>
        </p:nvSpPr>
        <p:spPr>
          <a:xfrm rot="306793">
            <a:off x="1152183" y="3454949"/>
            <a:ext cx="613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II</a:t>
            </a:r>
            <a:endParaRPr lang="en-ID" sz="4000" dirty="0">
              <a:latin typeface="Georgia" panose="02040502050405020303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B0C1731-C017-4585-BD87-A0F0E9C6A34A}"/>
              </a:ext>
            </a:extLst>
          </p:cNvPr>
          <p:cNvSpPr txBox="1"/>
          <p:nvPr/>
        </p:nvSpPr>
        <p:spPr>
          <a:xfrm>
            <a:off x="511283" y="4217601"/>
            <a:ext cx="193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 </a:t>
            </a:r>
            <a:r>
              <a:rPr lang="en-US" sz="1600" dirty="0" err="1"/>
              <a:t>usia</a:t>
            </a:r>
            <a:r>
              <a:rPr lang="en-US" sz="1600" dirty="0"/>
              <a:t> </a:t>
            </a:r>
            <a:r>
              <a:rPr lang="en-US" sz="1600" dirty="0" err="1"/>
              <a:t>mahasiswa</a:t>
            </a:r>
            <a:r>
              <a:rPr lang="en-US" sz="1600" dirty="0"/>
              <a:t> STAN tk. III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48974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89C3-46B7-4C86-902C-ADC69D8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3F136-EDDB-4A70-8E05-E7C1892A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23BDCDC7-0C40-4614-81FA-B54B612624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59166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25736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89C3-46B7-4C86-902C-ADC69D8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I - zoomed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3F136-EDDB-4A70-8E05-E7C1892A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2D9FC208-7AAF-4333-86E4-3C3537820CF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7778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89C3-46B7-4C86-902C-ADC69D8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II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3F136-EDDB-4A70-8E05-E7C1892A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91AAE08E-0E40-4DBC-B6FD-587481F6C3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1446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66384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89C3-46B7-4C86-902C-ADC69D8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I - zoomed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3F136-EDDB-4A70-8E05-E7C1892A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0EDC561-B82E-4552-8968-814C1893E0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77629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28876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62CD-206D-4BBA-8B74-259AFAE8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Lain</a:t>
            </a:r>
            <a:endParaRPr lang="en-ID" dirty="0"/>
          </a:p>
        </p:txBody>
      </p:sp>
      <p:pic>
        <p:nvPicPr>
          <p:cNvPr id="1026" name="Picture 2" descr="Interpreting Scatterplots | Texas Gateway">
            <a:extLst>
              <a:ext uri="{FF2B5EF4-FFF2-40B4-BE49-F238E27FC236}">
                <a16:creationId xmlns:a16="http://schemas.microsoft.com/office/drawing/2014/main" id="{473256D2-7BCD-4736-B155-BFA164AA1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64" y="1544135"/>
            <a:ext cx="4497192" cy="475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Machine Learning Can Enable Anomaly Detection | by Countants |  DataDrivenInvestor">
            <a:extLst>
              <a:ext uri="{FF2B5EF4-FFF2-40B4-BE49-F238E27FC236}">
                <a16:creationId xmlns:a16="http://schemas.microsoft.com/office/drawing/2014/main" id="{8382B44A-C972-42E3-8BE1-C37909C9C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570" y="431502"/>
            <a:ext cx="3652459" cy="273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MVTec Anomaly Detection Dataset: A Comprehensive Real-World Dataset for  Unsupervised Anomaly Detection | SpringerLink">
            <a:extLst>
              <a:ext uri="{FF2B5EF4-FFF2-40B4-BE49-F238E27FC236}">
                <a16:creationId xmlns:a16="http://schemas.microsoft.com/office/drawing/2014/main" id="{0719D438-42F9-4061-9D5D-C2D937F1D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13" y="3281331"/>
            <a:ext cx="5288883" cy="335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151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80AD8-90AE-4CBB-887B-DE28E1091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3E5AD-C3F1-4ECC-ADAF-A9062A4C7EDE}"/>
              </a:ext>
            </a:extLst>
          </p:cNvPr>
          <p:cNvSpPr txBox="1"/>
          <p:nvPr/>
        </p:nvSpPr>
        <p:spPr>
          <a:xfrm>
            <a:off x="1171671" y="1388800"/>
            <a:ext cx="98486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/>
              <a:t>Yang mana yang </a:t>
            </a:r>
            <a:r>
              <a:rPr lang="en-US" sz="4800" i="1" dirty="0" err="1"/>
              <a:t>anomali</a:t>
            </a:r>
            <a:r>
              <a:rPr lang="en-US" sz="4800" i="1" dirty="0"/>
              <a:t>?</a:t>
            </a:r>
          </a:p>
          <a:p>
            <a:r>
              <a:rPr lang="en-US" sz="4800" i="1" dirty="0" err="1"/>
              <a:t>Apa</a:t>
            </a:r>
            <a:r>
              <a:rPr lang="en-US" sz="4800" i="1" dirty="0"/>
              <a:t> </a:t>
            </a:r>
            <a:r>
              <a:rPr lang="en-US" sz="4800" i="1" dirty="0" err="1"/>
              <a:t>parameternya</a:t>
            </a:r>
            <a:r>
              <a:rPr lang="en-US" sz="4800" i="1" dirty="0"/>
              <a:t>?</a:t>
            </a:r>
          </a:p>
          <a:p>
            <a:r>
              <a:rPr lang="en-US" sz="4800" i="1" dirty="0" err="1"/>
              <a:t>Apakah</a:t>
            </a:r>
            <a:r>
              <a:rPr lang="en-US" sz="4800" i="1" dirty="0"/>
              <a:t> </a:t>
            </a:r>
            <a:r>
              <a:rPr lang="en-US" sz="4800" i="1" dirty="0" err="1"/>
              <a:t>anomali</a:t>
            </a:r>
            <a:r>
              <a:rPr lang="en-US" sz="4800" i="1" dirty="0"/>
              <a:t> </a:t>
            </a:r>
            <a:r>
              <a:rPr lang="en-US" sz="4800" i="1" dirty="0" err="1"/>
              <a:t>tersebut</a:t>
            </a:r>
            <a:r>
              <a:rPr lang="en-US" sz="4800" i="1" dirty="0"/>
              <a:t> </a:t>
            </a:r>
            <a:r>
              <a:rPr lang="en-US" sz="4800" i="1" dirty="0" err="1"/>
              <a:t>hal</a:t>
            </a:r>
            <a:r>
              <a:rPr lang="en-US" sz="4800" i="1" dirty="0"/>
              <a:t> </a:t>
            </a:r>
            <a:r>
              <a:rPr lang="en-US" sz="4800" i="1" dirty="0" err="1"/>
              <a:t>buruk</a:t>
            </a:r>
            <a:r>
              <a:rPr lang="en-US" sz="4800" i="1" dirty="0"/>
              <a:t>?</a:t>
            </a:r>
            <a:endParaRPr lang="en-ID" sz="4800" i="1" dirty="0"/>
          </a:p>
        </p:txBody>
      </p:sp>
    </p:spTree>
    <p:extLst>
      <p:ext uri="{BB962C8B-B14F-4D97-AF65-F5344CB8AC3E}">
        <p14:creationId xmlns:p14="http://schemas.microsoft.com/office/powerpoint/2010/main" val="3405135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F7A035-1953-4ED1-B606-03D74769A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832" y="127007"/>
            <a:ext cx="7564336" cy="60499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8DBB6-EA47-485B-BA32-4F9D8BF4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EB971-6C95-4EEB-835D-E572D6883F1C}"/>
              </a:ext>
            </a:extLst>
          </p:cNvPr>
          <p:cNvSpPr txBox="1"/>
          <p:nvPr/>
        </p:nvSpPr>
        <p:spPr>
          <a:xfrm>
            <a:off x="6670824" y="963495"/>
            <a:ext cx="15921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Anomali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adalah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temuan</a:t>
            </a:r>
            <a:r>
              <a:rPr lang="en-US" sz="2800" dirty="0"/>
              <a:t>!</a:t>
            </a:r>
            <a:endParaRPr lang="en-ID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B637A-ADF7-4919-8544-BFB888AD6564}"/>
              </a:ext>
            </a:extLst>
          </p:cNvPr>
          <p:cNvSpPr txBox="1"/>
          <p:nvPr/>
        </p:nvSpPr>
        <p:spPr>
          <a:xfrm>
            <a:off x="5902364" y="3601570"/>
            <a:ext cx="33990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Anomali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indikasi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yang </a:t>
            </a:r>
            <a:r>
              <a:rPr lang="en-US" sz="2800" dirty="0" err="1"/>
              <a:t>perlu</a:t>
            </a:r>
            <a:r>
              <a:rPr lang="en-US" sz="2800" dirty="0"/>
              <a:t> </a:t>
            </a:r>
            <a:r>
              <a:rPr lang="en-US" sz="2800" dirty="0" err="1"/>
              <a:t>diteliti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lanjut</a:t>
            </a:r>
            <a:r>
              <a:rPr lang="en-US" sz="2800" dirty="0"/>
              <a:t> </a:t>
            </a:r>
            <a:r>
              <a:rPr lang="en-US" sz="2800" dirty="0" err="1"/>
              <a:t>buktinya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4117714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Mengenal</a:t>
            </a:r>
            <a:r>
              <a:rPr lang="en-US" dirty="0"/>
              <a:t> </a:t>
            </a:r>
            <a:r>
              <a:rPr lang="en-US" dirty="0" err="1"/>
              <a:t>Anomali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Statistik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Benford</a:t>
            </a:r>
            <a:r>
              <a:rPr lang="en-US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9B5E-43C9-4445-B42E-D435150B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Istilah</a:t>
            </a:r>
            <a:r>
              <a:rPr lang="en-US" dirty="0"/>
              <a:t> lain </a:t>
            </a:r>
            <a:r>
              <a:rPr lang="en-US" dirty="0" err="1"/>
              <a:t>Anomali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B73D5-2ADA-4403-96EF-A2234EE38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  <a:p>
            <a:r>
              <a:rPr lang="en-US" dirty="0"/>
              <a:t>Irregularities</a:t>
            </a:r>
          </a:p>
          <a:p>
            <a:r>
              <a:rPr lang="en-ID" dirty="0"/>
              <a:t>Exceptions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0ACCF-BA9E-4DD8-8F56-D1493578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4F5BC8-3479-4B4F-B081-83F62305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/>
          <a:lstStyle/>
          <a:p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Statistik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4AC57-299F-4DE5-99F3-92949F4FF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#mean #median #stdev #IQR #zscore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50510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DCF5-C4FD-4832-96D7-A8E52CFA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B1D22-0EED-42B6-A38F-C7C8D196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381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ID" dirty="0" err="1"/>
              <a:t>Statistik</a:t>
            </a:r>
            <a:r>
              <a:rPr lang="en-ID" dirty="0"/>
              <a:t> </a:t>
            </a:r>
            <a:r>
              <a:rPr lang="en-ID" dirty="0" err="1"/>
              <a:t>deskriptif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cabang</a:t>
            </a:r>
            <a:r>
              <a:rPr lang="en-ID" dirty="0"/>
              <a:t> </a:t>
            </a:r>
            <a:r>
              <a:rPr lang="en-ID" dirty="0" err="1"/>
              <a:t>statistik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mendeskripsikan</a:t>
            </a:r>
            <a:r>
              <a:rPr lang="en-ID" dirty="0"/>
              <a:t>, </a:t>
            </a:r>
            <a:r>
              <a:rPr lang="en-ID" dirty="0" err="1"/>
              <a:t>meringkas</a:t>
            </a:r>
            <a:r>
              <a:rPr lang="en-ID" dirty="0"/>
              <a:t>, dan </a:t>
            </a:r>
            <a:r>
              <a:rPr lang="en-ID" dirty="0" err="1"/>
              <a:t>menyajikan</a:t>
            </a:r>
            <a:r>
              <a:rPr lang="en-ID" dirty="0"/>
              <a:t> data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yang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dipahami</a:t>
            </a:r>
            <a:endParaRPr lang="en-ID" dirty="0"/>
          </a:p>
          <a:p>
            <a:pPr>
              <a:lnSpc>
                <a:spcPct val="120000"/>
              </a:lnSpc>
            </a:pPr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Pemusatan</a:t>
            </a:r>
            <a:endParaRPr lang="en-ID" dirty="0"/>
          </a:p>
          <a:p>
            <a:pPr lvl="1">
              <a:lnSpc>
                <a:spcPct val="120000"/>
              </a:lnSpc>
            </a:pPr>
            <a:r>
              <a:rPr lang="en-ID" b="1" dirty="0"/>
              <a:t>Rata-rata (Mean):</a:t>
            </a:r>
            <a:r>
              <a:rPr lang="en-ID" dirty="0"/>
              <a:t> Nilai rata-rata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sekumpulan</a:t>
            </a:r>
            <a:r>
              <a:rPr lang="en-ID" dirty="0"/>
              <a:t> data.</a:t>
            </a:r>
          </a:p>
          <a:p>
            <a:pPr lvl="1">
              <a:lnSpc>
                <a:spcPct val="120000"/>
              </a:lnSpc>
            </a:pPr>
            <a:r>
              <a:rPr lang="en-ID" b="1" dirty="0"/>
              <a:t>Median:</a:t>
            </a:r>
            <a:r>
              <a:rPr lang="en-ID" dirty="0"/>
              <a:t> Nilai </a:t>
            </a:r>
            <a:r>
              <a:rPr lang="en-ID" dirty="0" err="1"/>
              <a:t>tengah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data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diurutkan</a:t>
            </a:r>
            <a:r>
              <a:rPr lang="en-ID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ID" b="1" dirty="0"/>
              <a:t>Modus (Mode):</a:t>
            </a:r>
            <a:r>
              <a:rPr lang="en-ID" dirty="0"/>
              <a:t> Nilai yang paling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muncul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data.</a:t>
            </a:r>
          </a:p>
          <a:p>
            <a:pPr>
              <a:lnSpc>
                <a:spcPct val="120000"/>
              </a:lnSpc>
            </a:pPr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Penyebaran</a:t>
            </a:r>
            <a:endParaRPr lang="en-ID" dirty="0"/>
          </a:p>
          <a:p>
            <a:pPr lvl="1">
              <a:lnSpc>
                <a:spcPct val="120000"/>
              </a:lnSpc>
            </a:pPr>
            <a:r>
              <a:rPr lang="en-ID" b="1" dirty="0"/>
              <a:t>Range (</a:t>
            </a:r>
            <a:r>
              <a:rPr lang="en-ID" b="1" dirty="0" err="1"/>
              <a:t>Jangkauan</a:t>
            </a:r>
            <a:r>
              <a:rPr lang="en-ID" b="1" dirty="0"/>
              <a:t>):</a:t>
            </a:r>
            <a:r>
              <a:rPr lang="en-ID" dirty="0"/>
              <a:t> </a:t>
            </a:r>
            <a:r>
              <a:rPr lang="en-ID" dirty="0" err="1"/>
              <a:t>Selisih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maksimum</a:t>
            </a:r>
            <a:r>
              <a:rPr lang="en-ID" dirty="0"/>
              <a:t> dan minimum.</a:t>
            </a:r>
          </a:p>
          <a:p>
            <a:pPr lvl="1">
              <a:lnSpc>
                <a:spcPct val="120000"/>
              </a:lnSpc>
            </a:pPr>
            <a:r>
              <a:rPr lang="en-ID" b="1" dirty="0" err="1"/>
              <a:t>Variansi</a:t>
            </a:r>
            <a:r>
              <a:rPr lang="en-ID" b="1" dirty="0"/>
              <a:t> (Variance):</a:t>
            </a:r>
            <a:r>
              <a:rPr lang="en-ID" dirty="0"/>
              <a:t> Rata-rata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kuadrat</a:t>
            </a:r>
            <a:r>
              <a:rPr lang="en-ID" dirty="0"/>
              <a:t> </a:t>
            </a:r>
            <a:r>
              <a:rPr lang="en-ID" dirty="0" err="1"/>
              <a:t>selisih</a:t>
            </a:r>
            <a:r>
              <a:rPr lang="en-ID" dirty="0"/>
              <a:t> masing-masing data </a:t>
            </a:r>
            <a:r>
              <a:rPr lang="en-ID" dirty="0" err="1"/>
              <a:t>terhadap</a:t>
            </a:r>
            <a:r>
              <a:rPr lang="en-ID" dirty="0"/>
              <a:t> rata-rata.</a:t>
            </a:r>
          </a:p>
          <a:p>
            <a:pPr lvl="1">
              <a:lnSpc>
                <a:spcPct val="120000"/>
              </a:lnSpc>
            </a:pPr>
            <a:r>
              <a:rPr lang="en-ID" b="1" dirty="0" err="1"/>
              <a:t>Simpangan</a:t>
            </a:r>
            <a:r>
              <a:rPr lang="en-ID" b="1" dirty="0"/>
              <a:t> Baku (Standard Deviation):</a:t>
            </a:r>
            <a:r>
              <a:rPr lang="en-ID" dirty="0"/>
              <a:t> </a:t>
            </a:r>
            <a:r>
              <a:rPr lang="en-ID" dirty="0" err="1"/>
              <a:t>Akar</a:t>
            </a:r>
            <a:r>
              <a:rPr lang="en-ID" dirty="0"/>
              <a:t> </a:t>
            </a:r>
            <a:r>
              <a:rPr lang="en-ID" dirty="0" err="1"/>
              <a:t>kuadrat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variansi</a:t>
            </a:r>
            <a:r>
              <a:rPr lang="en-ID" dirty="0"/>
              <a:t>,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seberapa</a:t>
            </a:r>
            <a:r>
              <a:rPr lang="en-ID" dirty="0"/>
              <a:t> data </a:t>
            </a:r>
            <a:r>
              <a:rPr lang="en-ID" dirty="0" err="1"/>
              <a:t>menyebar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rata-rata.</a:t>
            </a:r>
          </a:p>
          <a:p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Distribusi</a:t>
            </a:r>
            <a:endParaRPr lang="en-ID" dirty="0"/>
          </a:p>
          <a:p>
            <a:pPr lvl="1"/>
            <a:r>
              <a:rPr lang="en-ID" b="1" dirty="0"/>
              <a:t>Skewness (</a:t>
            </a:r>
            <a:r>
              <a:rPr lang="en-ID" b="1" dirty="0" err="1"/>
              <a:t>Kemencengan</a:t>
            </a:r>
            <a:r>
              <a:rPr lang="en-ID" b="1" dirty="0"/>
              <a:t>):</a:t>
            </a:r>
            <a:r>
              <a:rPr lang="en-ID" dirty="0"/>
              <a:t> </a:t>
            </a:r>
            <a:r>
              <a:rPr lang="en-ID" dirty="0" err="1"/>
              <a:t>Mengukur</a:t>
            </a:r>
            <a:r>
              <a:rPr lang="en-ID" dirty="0"/>
              <a:t> </a:t>
            </a:r>
            <a:r>
              <a:rPr lang="en-ID" dirty="0" err="1"/>
              <a:t>asimetri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data.</a:t>
            </a:r>
          </a:p>
          <a:p>
            <a:pPr lvl="1"/>
            <a:r>
              <a:rPr lang="en-ID" b="1" dirty="0"/>
              <a:t>Kurtosis:</a:t>
            </a:r>
            <a:r>
              <a:rPr lang="en-ID" dirty="0"/>
              <a:t> </a:t>
            </a:r>
            <a:r>
              <a:rPr lang="en-ID" dirty="0" err="1"/>
              <a:t>Mengukur</a:t>
            </a:r>
            <a:r>
              <a:rPr lang="en-ID" dirty="0"/>
              <a:t> </a:t>
            </a:r>
            <a:r>
              <a:rPr lang="en-ID" dirty="0" err="1"/>
              <a:t>ketajaman</a:t>
            </a:r>
            <a:r>
              <a:rPr lang="en-ID" dirty="0"/>
              <a:t> </a:t>
            </a:r>
            <a:r>
              <a:rPr lang="en-ID" dirty="0" err="1"/>
              <a:t>puncak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data.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0FBFE-DD96-4A45-8FEA-F77B4ED5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74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672E-5AA0-40E4-AC00-F4C71698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r>
              <a:rPr lang="en-US" dirty="0"/>
              <a:t> pada Excel - </a:t>
            </a:r>
            <a:r>
              <a:rPr lang="en-US" dirty="0" err="1"/>
              <a:t>Fungsi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1965A-11BE-4AA4-A77A-B7D9BE9FC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Mean 			=AVERAGE()</a:t>
            </a:r>
          </a:p>
          <a:p>
            <a:r>
              <a:rPr lang="en-US" dirty="0"/>
              <a:t>Median			=MEDIAN()</a:t>
            </a:r>
          </a:p>
          <a:p>
            <a:r>
              <a:rPr lang="en-US" dirty="0"/>
              <a:t>Modus			=MODE()</a:t>
            </a:r>
          </a:p>
          <a:p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Deviasi</a:t>
            </a:r>
            <a:r>
              <a:rPr lang="en-US" dirty="0"/>
              <a:t>		=STDEV.P() / =STDEV.S()</a:t>
            </a:r>
          </a:p>
          <a:p>
            <a:r>
              <a:rPr lang="en-US" dirty="0" err="1"/>
              <a:t>dll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95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672E-5AA0-40E4-AC00-F4C71698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r>
              <a:rPr lang="en-US" dirty="0"/>
              <a:t> pada Excel – Add-in (1)</a:t>
            </a:r>
            <a:endParaRPr lang="en-ID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FFAF0A-AFD0-478C-9CCC-AF2956813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333" y="1821074"/>
            <a:ext cx="3255055" cy="362267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id-ID" sz="2000" dirty="0"/>
              <a:t>Cara Menambahkan </a:t>
            </a:r>
            <a:r>
              <a:rPr lang="id-ID" sz="2000" dirty="0" err="1"/>
              <a:t>Add</a:t>
            </a:r>
            <a:r>
              <a:rPr lang="id-ID" sz="2000" dirty="0"/>
              <a:t> in Data </a:t>
            </a:r>
            <a:r>
              <a:rPr lang="id-ID" sz="2000" dirty="0" err="1"/>
              <a:t>Analysis</a:t>
            </a:r>
            <a:endParaRPr lang="id-ID" sz="2000" dirty="0"/>
          </a:p>
          <a:p>
            <a:pPr marL="494100" indent="-457200">
              <a:buFont typeface="+mj-lt"/>
              <a:buAutoNum type="arabicPeriod"/>
            </a:pPr>
            <a:r>
              <a:rPr lang="id-ID" sz="2000" b="0" dirty="0" err="1"/>
              <a:t>File</a:t>
            </a:r>
            <a:r>
              <a:rPr lang="id-ID" sz="2000" b="0" dirty="0"/>
              <a:t> </a:t>
            </a:r>
            <a:r>
              <a:rPr lang="id-ID" sz="2000" b="0" dirty="0">
                <a:sym typeface="Wingdings" panose="05000000000000000000" pitchFamily="2" charset="2"/>
              </a:rPr>
              <a:t> </a:t>
            </a:r>
            <a:r>
              <a:rPr lang="id-ID" sz="2000" b="0" dirty="0" err="1">
                <a:sym typeface="Wingdings" panose="05000000000000000000" pitchFamily="2" charset="2"/>
              </a:rPr>
              <a:t>Options</a:t>
            </a:r>
            <a:r>
              <a:rPr lang="id-ID" sz="2000" b="0" dirty="0">
                <a:sym typeface="Wingdings" panose="05000000000000000000" pitchFamily="2" charset="2"/>
              </a:rPr>
              <a:t>  </a:t>
            </a:r>
            <a:r>
              <a:rPr lang="id-ID" sz="2000" b="0" dirty="0" err="1">
                <a:sym typeface="Wingdings" panose="05000000000000000000" pitchFamily="2" charset="2"/>
              </a:rPr>
              <a:t>Add-Ins</a:t>
            </a:r>
            <a:endParaRPr lang="id-ID" sz="2000" b="0" dirty="0">
              <a:sym typeface="Wingdings" panose="05000000000000000000" pitchFamily="2" charset="2"/>
            </a:endParaRPr>
          </a:p>
          <a:p>
            <a:pPr marL="494100" indent="-457200">
              <a:buFont typeface="+mj-lt"/>
              <a:buAutoNum type="arabicPeriod"/>
            </a:pPr>
            <a:r>
              <a:rPr lang="id-ID" sz="2000" b="0" dirty="0">
                <a:sym typeface="Wingdings" panose="05000000000000000000" pitchFamily="2" charset="2"/>
              </a:rPr>
              <a:t>Klik </a:t>
            </a:r>
            <a:r>
              <a:rPr lang="id-ID" sz="2000" dirty="0">
                <a:sym typeface="Wingdings" panose="05000000000000000000" pitchFamily="2" charset="2"/>
              </a:rPr>
              <a:t>GO</a:t>
            </a:r>
          </a:p>
          <a:p>
            <a:pPr marL="494100" indent="-457200">
              <a:buFont typeface="+mj-lt"/>
              <a:buAutoNum type="arabicPeriod"/>
            </a:pPr>
            <a:r>
              <a:rPr lang="id-ID" sz="2000" b="0" dirty="0">
                <a:sym typeface="Wingdings" panose="05000000000000000000" pitchFamily="2" charset="2"/>
              </a:rPr>
              <a:t>Berikan Centang di depan </a:t>
            </a:r>
            <a:r>
              <a:rPr lang="id-ID" sz="2000" b="0" dirty="0" err="1">
                <a:sym typeface="Wingdings" panose="05000000000000000000" pitchFamily="2" charset="2"/>
              </a:rPr>
              <a:t>Analysis</a:t>
            </a:r>
            <a:r>
              <a:rPr lang="id-ID" sz="2000" b="0" dirty="0">
                <a:sym typeface="Wingdings" panose="05000000000000000000" pitchFamily="2" charset="2"/>
              </a:rPr>
              <a:t> </a:t>
            </a:r>
            <a:r>
              <a:rPr lang="id-ID" sz="2000" b="0" dirty="0" err="1">
                <a:sym typeface="Wingdings" panose="05000000000000000000" pitchFamily="2" charset="2"/>
              </a:rPr>
              <a:t>Toolpak</a:t>
            </a:r>
            <a:endParaRPr lang="id-ID" sz="2000" b="0" dirty="0"/>
          </a:p>
          <a:p>
            <a:endParaRPr lang="id-ID" sz="2000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BA1F6CE4-5123-4A77-A44D-617905ABB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82" y="1690688"/>
            <a:ext cx="5240521" cy="4301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2C6269-6E53-4BE2-A0A7-20B8CA11E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497" y="1690688"/>
            <a:ext cx="2018049" cy="279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58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672E-5AA0-40E4-AC00-F4C71698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r>
              <a:rPr lang="en-US" dirty="0"/>
              <a:t> pada Excel – Add-in (2)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FB71D-0CC3-46C0-9327-28ED67722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68" y="1690688"/>
            <a:ext cx="9529668" cy="97506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244E38A-7D97-4FA5-A8DE-FCD19EC422A5}"/>
              </a:ext>
            </a:extLst>
          </p:cNvPr>
          <p:cNvSpPr/>
          <p:nvPr/>
        </p:nvSpPr>
        <p:spPr>
          <a:xfrm>
            <a:off x="3423777" y="1650830"/>
            <a:ext cx="504468" cy="3620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FC1F57-A261-439F-B968-CA83A3D92D32}"/>
              </a:ext>
            </a:extLst>
          </p:cNvPr>
          <p:cNvSpPr/>
          <p:nvPr/>
        </p:nvSpPr>
        <p:spPr>
          <a:xfrm>
            <a:off x="9453239" y="1831869"/>
            <a:ext cx="970253" cy="3620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8B39D51E-A8D3-4E48-90DE-66C892B3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68" y="3098474"/>
            <a:ext cx="3544048" cy="178569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812ADC-03AC-436C-B9B2-271EEC778213}"/>
              </a:ext>
            </a:extLst>
          </p:cNvPr>
          <p:cNvCxnSpPr>
            <a:cxnSpLocks/>
          </p:cNvCxnSpPr>
          <p:nvPr/>
        </p:nvCxnSpPr>
        <p:spPr>
          <a:xfrm>
            <a:off x="2705792" y="2738742"/>
            <a:ext cx="0" cy="3106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9EF9154-8C8E-4E87-9DA6-FA2246811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811" y="3098474"/>
            <a:ext cx="3235975" cy="285912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86F9C5-CE4A-4F89-B2D2-72E497978F52}"/>
              </a:ext>
            </a:extLst>
          </p:cNvPr>
          <p:cNvCxnSpPr>
            <a:cxnSpLocks/>
          </p:cNvCxnSpPr>
          <p:nvPr/>
        </p:nvCxnSpPr>
        <p:spPr>
          <a:xfrm>
            <a:off x="4576006" y="3991319"/>
            <a:ext cx="3390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2FB67A-1C55-49FA-9E93-60165D9BBB04}"/>
              </a:ext>
            </a:extLst>
          </p:cNvPr>
          <p:cNvSpPr txBox="1"/>
          <p:nvPr/>
        </p:nvSpPr>
        <p:spPr>
          <a:xfrm>
            <a:off x="8516501" y="3127654"/>
            <a:ext cx="268336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ID" sz="1600" dirty="0" err="1"/>
              <a:t>Pilih</a:t>
            </a:r>
            <a:r>
              <a:rPr lang="en-ID" sz="1600" dirty="0"/>
              <a:t> Kolom yang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dianalisis</a:t>
            </a:r>
            <a:r>
              <a:rPr lang="en-ID" sz="1600" dirty="0"/>
              <a:t> (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hal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kolom</a:t>
            </a:r>
            <a:r>
              <a:rPr lang="en-ID" sz="1600" dirty="0"/>
              <a:t> E yang </a:t>
            </a:r>
            <a:r>
              <a:rPr lang="en-ID" sz="1600" dirty="0" err="1"/>
              <a:t>berisi</a:t>
            </a:r>
            <a:r>
              <a:rPr lang="en-ID" sz="1600" dirty="0"/>
              <a:t> data </a:t>
            </a:r>
            <a:r>
              <a:rPr lang="en-ID" sz="1600" dirty="0" err="1"/>
              <a:t>Penjualan</a:t>
            </a:r>
            <a:r>
              <a:rPr lang="en-ID" sz="1600" dirty="0"/>
              <a:t>)</a:t>
            </a:r>
          </a:p>
          <a:p>
            <a:pPr marL="342900" indent="-342900">
              <a:buFont typeface="+mj-lt"/>
              <a:buAutoNum type="alphaUcPeriod"/>
            </a:pPr>
            <a:r>
              <a:rPr lang="en-ID" sz="1600" dirty="0"/>
              <a:t>Output Range: </a:t>
            </a:r>
            <a:r>
              <a:rPr lang="en-ID" sz="1600" dirty="0" err="1"/>
              <a:t>Tempat</a:t>
            </a:r>
            <a:r>
              <a:rPr lang="en-ID" sz="1600" dirty="0"/>
              <a:t> </a:t>
            </a:r>
            <a:r>
              <a:rPr lang="en-ID" sz="1600" dirty="0" err="1"/>
              <a:t>dimana</a:t>
            </a:r>
            <a:r>
              <a:rPr lang="en-ID" sz="1600" dirty="0"/>
              <a:t>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meletakkan</a:t>
            </a:r>
            <a:r>
              <a:rPr lang="en-ID" sz="1600" dirty="0"/>
              <a:t> </a:t>
            </a:r>
            <a:r>
              <a:rPr lang="en-ID" sz="1600" dirty="0" err="1"/>
              <a:t>hasil</a:t>
            </a:r>
            <a:r>
              <a:rPr lang="en-ID" sz="1600" dirty="0"/>
              <a:t> </a:t>
            </a:r>
            <a:r>
              <a:rPr lang="en-ID" sz="1600" dirty="0" err="1"/>
              <a:t>statistik</a:t>
            </a:r>
            <a:r>
              <a:rPr lang="en-ID" sz="1600" dirty="0"/>
              <a:t> </a:t>
            </a:r>
            <a:r>
              <a:rPr lang="en-ID" sz="1600" dirty="0" err="1"/>
              <a:t>deskriptifnya</a:t>
            </a:r>
            <a:endParaRPr lang="en-ID" sz="1600" dirty="0"/>
          </a:p>
          <a:p>
            <a:pPr marL="342900" indent="-342900">
              <a:buFont typeface="+mj-lt"/>
              <a:buAutoNum type="alphaUcPeriod"/>
            </a:pPr>
            <a:r>
              <a:rPr lang="en-ID" sz="1600" dirty="0" err="1"/>
              <a:t>Berikan</a:t>
            </a:r>
            <a:r>
              <a:rPr lang="en-ID" sz="1600" dirty="0"/>
              <a:t> </a:t>
            </a:r>
            <a:r>
              <a:rPr lang="en-ID" sz="1600" dirty="0" err="1"/>
              <a:t>centang</a:t>
            </a:r>
            <a:r>
              <a:rPr lang="en-ID" sz="1600" dirty="0"/>
              <a:t> Summary Statistics dan Confidence Level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D60856-1EC4-485E-8BB6-9350EEA601D0}"/>
              </a:ext>
            </a:extLst>
          </p:cNvPr>
          <p:cNvSpPr txBox="1"/>
          <p:nvPr/>
        </p:nvSpPr>
        <p:spPr>
          <a:xfrm>
            <a:off x="5916303" y="34290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eorgia" panose="02040502050405020303" pitchFamily="18" charset="0"/>
              </a:rPr>
              <a:t>A</a:t>
            </a:r>
            <a:endParaRPr lang="en-ID" b="1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53BA3F-C04C-4636-A3E1-42A23E5169E9}"/>
              </a:ext>
            </a:extLst>
          </p:cNvPr>
          <p:cNvSpPr txBox="1"/>
          <p:nvPr/>
        </p:nvSpPr>
        <p:spPr>
          <a:xfrm>
            <a:off x="6025744" y="423105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eorgia" panose="02040502050405020303" pitchFamily="18" charset="0"/>
              </a:rPr>
              <a:t>B</a:t>
            </a:r>
            <a:endParaRPr lang="en-ID" b="1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0EE8B-A856-4BA1-A5FD-55F31583DFBA}"/>
              </a:ext>
            </a:extLst>
          </p:cNvPr>
          <p:cNvSpPr txBox="1"/>
          <p:nvPr/>
        </p:nvSpPr>
        <p:spPr>
          <a:xfrm>
            <a:off x="7141639" y="498264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eorgia" panose="02040502050405020303" pitchFamily="18" charset="0"/>
              </a:rPr>
              <a:t>C</a:t>
            </a:r>
            <a:endParaRPr lang="en-ID" b="1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598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4401E-373D-4793-A6E7-BD8DAD376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882EA2-8096-4962-8456-B514B967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Normal</a:t>
            </a:r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0DCFA1-0991-410E-8A03-0734AF9C0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190"/>
            <a:ext cx="591094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Diperkenalkan</a:t>
            </a:r>
            <a:r>
              <a:rPr lang="en-US" dirty="0"/>
              <a:t> oleh Carl Friedrich Gauss (1777-1855)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normal juga </a:t>
            </a:r>
            <a:r>
              <a:rPr lang="en-US" dirty="0" err="1"/>
              <a:t>kerap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Gauss (Gaussian Distribution)</a:t>
            </a:r>
          </a:p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data yang paling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 pada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sehari-hari</a:t>
            </a:r>
            <a:endParaRPr lang="en-US" dirty="0"/>
          </a:p>
          <a:p>
            <a:r>
              <a:rPr lang="en-US" dirty="0"/>
              <a:t>Nilai rata-rata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,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puncak</a:t>
            </a:r>
            <a:r>
              <a:rPr lang="en-US" dirty="0"/>
              <a:t> pada </a:t>
            </a:r>
            <a:r>
              <a:rPr lang="en-US" dirty="0" err="1"/>
              <a:t>persebaran</a:t>
            </a:r>
            <a:r>
              <a:rPr lang="en-US" dirty="0"/>
              <a:t> data.</a:t>
            </a:r>
            <a:endParaRPr lang="en-ID" dirty="0"/>
          </a:p>
        </p:txBody>
      </p:sp>
      <p:pic>
        <p:nvPicPr>
          <p:cNvPr id="9" name="Picture 2" descr="Normal Distribution (Bell Curve)">
            <a:extLst>
              <a:ext uri="{FF2B5EF4-FFF2-40B4-BE49-F238E27FC236}">
                <a16:creationId xmlns:a16="http://schemas.microsoft.com/office/drawing/2014/main" id="{12C10CF8-D5B3-440A-BA13-2939A316A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143" y="1654897"/>
            <a:ext cx="4673601" cy="297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707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A11C2-6AFA-4A08-8068-9ECEF684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Normal / Skewed</a:t>
            </a:r>
            <a:endParaRPr lang="en-ID" dirty="0"/>
          </a:p>
        </p:txBody>
      </p:sp>
      <p:pic>
        <p:nvPicPr>
          <p:cNvPr id="6146" name="Picture 2" descr="Skewed Distribution: Definition, Examples - Statistics How To">
            <a:extLst>
              <a:ext uri="{FF2B5EF4-FFF2-40B4-BE49-F238E27FC236}">
                <a16:creationId xmlns:a16="http://schemas.microsoft.com/office/drawing/2014/main" id="{B5A9F0EB-7165-45B4-8891-3964B315F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13923"/>
            <a:ext cx="9144000" cy="419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87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8C27B-6890-46E5-A8D4-1C1C51BAA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B7A66E-D560-449F-A0D1-95B18B3E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174044"/>
          </a:xfrm>
        </p:spPr>
        <p:txBody>
          <a:bodyPr>
            <a:normAutofit/>
          </a:bodyPr>
          <a:lstStyle/>
          <a:p>
            <a:r>
              <a:rPr lang="id-ID" b="1" dirty="0"/>
              <a:t>Kurtosis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DB6D07-0919-4946-8F84-8BAB57600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665"/>
          <a:stretch/>
        </p:blipFill>
        <p:spPr>
          <a:xfrm>
            <a:off x="5029421" y="1104721"/>
            <a:ext cx="5705325" cy="4648557"/>
          </a:xfr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C7E2AD7-F273-4E12-AA04-0ABB326FBEDD}"/>
              </a:ext>
            </a:extLst>
          </p:cNvPr>
          <p:cNvSpPr txBox="1">
            <a:spLocks/>
          </p:cNvSpPr>
          <p:nvPr/>
        </p:nvSpPr>
        <p:spPr>
          <a:xfrm>
            <a:off x="913794" y="1920875"/>
            <a:ext cx="3706889" cy="30162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id-ID" dirty="0"/>
              <a:t>Leptokurtic (&gt;0)</a:t>
            </a:r>
          </a:p>
          <a:p>
            <a:pPr marL="342900" indent="-342900">
              <a:buFont typeface="+mj-lt"/>
              <a:buAutoNum type="arabicPeriod"/>
            </a:pPr>
            <a:r>
              <a:rPr lang="id-ID" dirty="0"/>
              <a:t>Mesokurtic (=0)</a:t>
            </a:r>
          </a:p>
          <a:p>
            <a:pPr marL="342900" indent="-342900">
              <a:buFont typeface="+mj-lt"/>
              <a:buAutoNum type="arabicPeriod"/>
            </a:pPr>
            <a:r>
              <a:rPr lang="id-ID" dirty="0"/>
              <a:t>Platykurtic (&lt;0)</a:t>
            </a:r>
          </a:p>
        </p:txBody>
      </p:sp>
    </p:spTree>
    <p:extLst>
      <p:ext uri="{BB962C8B-B14F-4D97-AF65-F5344CB8AC3E}">
        <p14:creationId xmlns:p14="http://schemas.microsoft.com/office/powerpoint/2010/main" val="2372899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AB5F-7E3E-4802-A8D9-5B0EB46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Simulasi</a:t>
            </a:r>
            <a:r>
              <a:rPr lang="en-US" dirty="0"/>
              <a:t> - </a:t>
            </a:r>
            <a:r>
              <a:rPr lang="en-US" dirty="0" err="1"/>
              <a:t>Survei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AA826-71FB-4E26-B0E0-524BF225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487F2-1B43-4670-B3E0-D4AFC327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Isi </a:t>
            </a:r>
            <a:r>
              <a:rPr lang="en-US" dirty="0" err="1"/>
              <a:t>survei</a:t>
            </a:r>
            <a:r>
              <a:rPr lang="en-US" dirty="0"/>
              <a:t> </a:t>
            </a:r>
            <a:r>
              <a:rPr lang="en-US" dirty="0" err="1"/>
              <a:t>anonim</a:t>
            </a:r>
            <a:r>
              <a:rPr lang="en-US" dirty="0"/>
              <a:t> pada </a:t>
            </a:r>
            <a:r>
              <a:rPr lang="en-US" dirty="0" err="1"/>
              <a:t>laman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ID" b="1" dirty="0"/>
              <a:t>https://tinyurl.com/iseng-tabk</a:t>
            </a:r>
          </a:p>
        </p:txBody>
      </p:sp>
    </p:spTree>
    <p:extLst>
      <p:ext uri="{BB962C8B-B14F-4D97-AF65-F5344CB8AC3E}">
        <p14:creationId xmlns:p14="http://schemas.microsoft.com/office/powerpoint/2010/main" val="354348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9">
            <a:extLst>
              <a:ext uri="{FF2B5EF4-FFF2-40B4-BE49-F238E27FC236}">
                <a16:creationId xmlns:a16="http://schemas.microsoft.com/office/drawing/2014/main" id="{FAAF59D4-F834-45D2-BAD4-DB1C0643BC31}"/>
              </a:ext>
            </a:extLst>
          </p:cNvPr>
          <p:cNvSpPr/>
          <p:nvPr/>
        </p:nvSpPr>
        <p:spPr>
          <a:xfrm>
            <a:off x="2862698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03791770-870D-44A9-AB84-71799A78665D}"/>
              </a:ext>
            </a:extLst>
          </p:cNvPr>
          <p:cNvSpPr/>
          <p:nvPr/>
        </p:nvSpPr>
        <p:spPr>
          <a:xfrm>
            <a:off x="497992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047C7-844B-4A3F-A64F-437D096C098C}"/>
              </a:ext>
            </a:extLst>
          </p:cNvPr>
          <p:cNvSpPr txBox="1"/>
          <p:nvPr/>
        </p:nvSpPr>
        <p:spPr>
          <a:xfrm>
            <a:off x="297933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Konsep</a:t>
            </a:r>
            <a:r>
              <a:rPr lang="en-US" sz="1600" dirty="0">
                <a:solidFill>
                  <a:schemeClr val="bg1"/>
                </a:solidFill>
              </a:rPr>
              <a:t> Audit dan TABK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2BDB-296C-4CDA-A575-30E2A4259153}"/>
              </a:ext>
            </a:extLst>
          </p:cNvPr>
          <p:cNvSpPr txBox="1"/>
          <p:nvPr/>
        </p:nvSpPr>
        <p:spPr>
          <a:xfrm>
            <a:off x="1596705" y="1186890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Jenis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Tahap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/>
              <a:t>Peran TABK</a:t>
            </a:r>
            <a:endParaRPr lang="en-ID" sz="1200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B29B573F-C9DE-44EF-A6D4-780F04058B90}"/>
              </a:ext>
            </a:extLst>
          </p:cNvPr>
          <p:cNvSpPr/>
          <p:nvPr/>
        </p:nvSpPr>
        <p:spPr>
          <a:xfrm>
            <a:off x="6624573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99FD91A3-C023-465C-AB16-FCE686B9913F}"/>
              </a:ext>
            </a:extLst>
          </p:cNvPr>
          <p:cNvSpPr/>
          <p:nvPr/>
        </p:nvSpPr>
        <p:spPr>
          <a:xfrm>
            <a:off x="657009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600" dirty="0"/>
              <a:t>9-10</a:t>
            </a:r>
            <a:endParaRPr lang="en-ID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A9032-0522-445C-A1D5-4FBAD3B18194}"/>
              </a:ext>
            </a:extLst>
          </p:cNvPr>
          <p:cNvSpPr txBox="1"/>
          <p:nvPr/>
        </p:nvSpPr>
        <p:spPr>
          <a:xfrm>
            <a:off x="720820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Data, </a:t>
            </a:r>
            <a:r>
              <a:rPr lang="en-US" sz="1600" dirty="0" err="1">
                <a:solidFill>
                  <a:schemeClr val="bg1"/>
                </a:solidFill>
              </a:rPr>
              <a:t>Tabel</a:t>
            </a:r>
            <a:r>
              <a:rPr lang="en-US" sz="1600" dirty="0">
                <a:solidFill>
                  <a:schemeClr val="bg1"/>
                </a:solidFill>
              </a:rPr>
              <a:t>, dan Query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0" name="Freeform 19">
            <a:extLst>
              <a:ext uri="{FF2B5EF4-FFF2-40B4-BE49-F238E27FC236}">
                <a16:creationId xmlns:a16="http://schemas.microsoft.com/office/drawing/2014/main" id="{6D347F70-9E5A-43EB-B1CC-8534A5C73067}"/>
              </a:ext>
            </a:extLst>
          </p:cNvPr>
          <p:cNvSpPr/>
          <p:nvPr/>
        </p:nvSpPr>
        <p:spPr>
          <a:xfrm>
            <a:off x="2862698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66464B7-25BE-4C6A-89AA-50DE4E7FB6F5}"/>
              </a:ext>
            </a:extLst>
          </p:cNvPr>
          <p:cNvSpPr/>
          <p:nvPr/>
        </p:nvSpPr>
        <p:spPr>
          <a:xfrm>
            <a:off x="497992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043BB8-68C5-4514-B91B-57A72A4CC51F}"/>
              </a:ext>
            </a:extLst>
          </p:cNvPr>
          <p:cNvSpPr txBox="1"/>
          <p:nvPr/>
        </p:nvSpPr>
        <p:spPr>
          <a:xfrm>
            <a:off x="297933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Pengolahan</a:t>
            </a:r>
            <a:r>
              <a:rPr lang="en-US" sz="1600" dirty="0">
                <a:solidFill>
                  <a:schemeClr val="bg1"/>
                </a:solidFill>
              </a:rPr>
              <a:t> Data </a:t>
            </a:r>
            <a:r>
              <a:rPr lang="en-US" sz="1600" dirty="0" err="1">
                <a:solidFill>
                  <a:schemeClr val="bg1"/>
                </a:solidFill>
              </a:rPr>
              <a:t>Elektronik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D1113-84C0-4E4F-BAD7-57B2F7E870C1}"/>
              </a:ext>
            </a:extLst>
          </p:cNvPr>
          <p:cNvSpPr txBox="1"/>
          <p:nvPr/>
        </p:nvSpPr>
        <p:spPr>
          <a:xfrm>
            <a:off x="808862" y="2227156"/>
            <a:ext cx="188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</a:p>
          <a:p>
            <a:pPr algn="r"/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  <a:endParaRPr lang="en-ID" sz="1200" dirty="0"/>
          </a:p>
        </p:txBody>
      </p:sp>
      <p:sp>
        <p:nvSpPr>
          <p:cNvPr id="64" name="Freeform 19">
            <a:extLst>
              <a:ext uri="{FF2B5EF4-FFF2-40B4-BE49-F238E27FC236}">
                <a16:creationId xmlns:a16="http://schemas.microsoft.com/office/drawing/2014/main" id="{C5A53A20-A941-4531-8593-0A7B3A41BBF9}"/>
              </a:ext>
            </a:extLst>
          </p:cNvPr>
          <p:cNvSpPr/>
          <p:nvPr/>
        </p:nvSpPr>
        <p:spPr>
          <a:xfrm>
            <a:off x="2862698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5" name="Freeform 23">
            <a:extLst>
              <a:ext uri="{FF2B5EF4-FFF2-40B4-BE49-F238E27FC236}">
                <a16:creationId xmlns:a16="http://schemas.microsoft.com/office/drawing/2014/main" id="{005DE724-CEAD-4066-8DB5-4092F221A4CD}"/>
              </a:ext>
            </a:extLst>
          </p:cNvPr>
          <p:cNvSpPr/>
          <p:nvPr/>
        </p:nvSpPr>
        <p:spPr>
          <a:xfrm>
            <a:off x="497992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3-4</a:t>
            </a:r>
            <a:endParaRPr lang="en-ID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1F7F-A1E4-4804-8E24-D3A846B8D616}"/>
              </a:ext>
            </a:extLst>
          </p:cNvPr>
          <p:cNvSpPr txBox="1"/>
          <p:nvPr/>
        </p:nvSpPr>
        <p:spPr>
          <a:xfrm>
            <a:off x="297933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Pengendalian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Aplikasi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DCD07-5421-47CB-B152-483FDBB361BE}"/>
              </a:ext>
            </a:extLst>
          </p:cNvPr>
          <p:cNvSpPr txBox="1"/>
          <p:nvPr/>
        </p:nvSpPr>
        <p:spPr>
          <a:xfrm>
            <a:off x="486722" y="2895016"/>
            <a:ext cx="220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Pengendalian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endParaRPr lang="en-US" sz="1200" dirty="0"/>
          </a:p>
          <a:p>
            <a:pPr algn="r"/>
            <a:r>
              <a:rPr lang="en-US" sz="1200" dirty="0"/>
              <a:t>Data Validation (Ms. Excel)</a:t>
            </a:r>
          </a:p>
          <a:p>
            <a:pPr algn="r"/>
            <a:r>
              <a:rPr lang="en-US" sz="1200" dirty="0" err="1"/>
              <a:t>Studi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endParaRPr lang="en-ID" sz="1200" dirty="0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4BBCD3B8-0AB2-479C-BAF9-C4580C95CA4B}"/>
              </a:ext>
            </a:extLst>
          </p:cNvPr>
          <p:cNvSpPr/>
          <p:nvPr/>
        </p:nvSpPr>
        <p:spPr>
          <a:xfrm>
            <a:off x="2862698" y="3870994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70773144-1A27-4013-8625-C02FF414DBEF}"/>
              </a:ext>
            </a:extLst>
          </p:cNvPr>
          <p:cNvSpPr/>
          <p:nvPr/>
        </p:nvSpPr>
        <p:spPr>
          <a:xfrm>
            <a:off x="4979928" y="3880343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DBEBE-E72A-42DA-8852-A4BA906CE685}"/>
              </a:ext>
            </a:extLst>
          </p:cNvPr>
          <p:cNvSpPr txBox="1"/>
          <p:nvPr/>
        </p:nvSpPr>
        <p:spPr>
          <a:xfrm>
            <a:off x="2979336" y="391498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Impor</a:t>
            </a:r>
            <a:r>
              <a:rPr lang="en-US" sz="1600" dirty="0">
                <a:solidFill>
                  <a:schemeClr val="bg1"/>
                </a:solidFill>
              </a:rPr>
              <a:t> dan </a:t>
            </a:r>
            <a:r>
              <a:rPr lang="en-US" sz="1600" dirty="0" err="1">
                <a:solidFill>
                  <a:schemeClr val="bg1"/>
                </a:solidFill>
              </a:rPr>
              <a:t>Ekspor</a:t>
            </a:r>
            <a:r>
              <a:rPr lang="en-US" sz="1600" dirty="0">
                <a:solidFill>
                  <a:schemeClr val="bg1"/>
                </a:solidFill>
              </a:rPr>
              <a:t> Data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30664-FE91-48A4-ABF5-2E804ACC6458}"/>
              </a:ext>
            </a:extLst>
          </p:cNvPr>
          <p:cNvSpPr txBox="1"/>
          <p:nvPr/>
        </p:nvSpPr>
        <p:spPr>
          <a:xfrm>
            <a:off x="50800" y="3976539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Impor</a:t>
            </a:r>
            <a:r>
              <a:rPr lang="en-US" sz="1200" dirty="0"/>
              <a:t> – </a:t>
            </a:r>
            <a:r>
              <a:rPr lang="en-US" sz="1200" dirty="0" err="1"/>
              <a:t>Ekspor</a:t>
            </a:r>
            <a:r>
              <a:rPr lang="en-US" sz="1200" dirty="0"/>
              <a:t> data (Ms. Excel)</a:t>
            </a:r>
          </a:p>
          <a:p>
            <a:pPr algn="r"/>
            <a:r>
              <a:rPr lang="en-US" sz="1200" dirty="0" err="1"/>
              <a:t>Menguji</a:t>
            </a:r>
            <a:r>
              <a:rPr lang="en-US" sz="1200" dirty="0"/>
              <a:t> Hasil </a:t>
            </a:r>
            <a:r>
              <a:rPr lang="en-US" sz="1200" dirty="0" err="1"/>
              <a:t>Impor</a:t>
            </a:r>
            <a:endParaRPr lang="en-US" sz="1200" dirty="0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43B506FF-DA3A-489E-B0E8-D9AAE383C7BB}"/>
              </a:ext>
            </a:extLst>
          </p:cNvPr>
          <p:cNvSpPr/>
          <p:nvPr/>
        </p:nvSpPr>
        <p:spPr>
          <a:xfrm>
            <a:off x="2862698" y="4723520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25584323-AEF9-4944-B3F5-34EB8ED41BC0}"/>
              </a:ext>
            </a:extLst>
          </p:cNvPr>
          <p:cNvSpPr/>
          <p:nvPr/>
        </p:nvSpPr>
        <p:spPr>
          <a:xfrm>
            <a:off x="4979928" y="4732869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6-7</a:t>
            </a:r>
            <a:endParaRPr lang="en-ID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5B0E03-C77D-468F-9538-79E1CEB1912F}"/>
              </a:ext>
            </a:extLst>
          </p:cNvPr>
          <p:cNvSpPr txBox="1"/>
          <p:nvPr/>
        </p:nvSpPr>
        <p:spPr>
          <a:xfrm>
            <a:off x="2979336" y="4751436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Uji </a:t>
            </a:r>
            <a:r>
              <a:rPr lang="en-US" sz="1600" dirty="0" err="1">
                <a:solidFill>
                  <a:schemeClr val="bg1"/>
                </a:solidFill>
              </a:rPr>
              <a:t>Substantif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r"/>
            <a:r>
              <a:rPr lang="en-US" sz="1600" dirty="0" err="1">
                <a:solidFill>
                  <a:schemeClr val="bg1"/>
                </a:solidFill>
              </a:rPr>
              <a:t>Simulasi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Sejajar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5E0DCF-27EB-4B0E-BCDB-0FC2618F7EDC}"/>
              </a:ext>
            </a:extLst>
          </p:cNvPr>
          <p:cNvSpPr txBox="1"/>
          <p:nvPr/>
        </p:nvSpPr>
        <p:spPr>
          <a:xfrm>
            <a:off x="50800" y="4799217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</a:t>
            </a:r>
            <a:r>
              <a:rPr lang="en-US" sz="1200" dirty="0" err="1"/>
              <a:t>Sejajar</a:t>
            </a:r>
            <a:endParaRPr lang="en-US" sz="1200" dirty="0"/>
          </a:p>
          <a:p>
            <a:pPr algn="r"/>
            <a:r>
              <a:rPr lang="en-ID" sz="1200" dirty="0" err="1"/>
              <a:t>Praktik</a:t>
            </a:r>
            <a:r>
              <a:rPr lang="en-ID" sz="1200" dirty="0"/>
              <a:t> </a:t>
            </a:r>
            <a:r>
              <a:rPr lang="en-ID" sz="1200" dirty="0" err="1"/>
              <a:t>Simulasi</a:t>
            </a:r>
            <a:r>
              <a:rPr lang="en-ID" sz="1200" dirty="0"/>
              <a:t> </a:t>
            </a:r>
            <a:r>
              <a:rPr lang="en-ID" sz="1200" dirty="0" err="1"/>
              <a:t>Sejajar</a:t>
            </a:r>
            <a:endParaRPr lang="en-ID" sz="1200" dirty="0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id="{575D5EA6-6EC3-4A0E-BF70-A9348A528353}"/>
              </a:ext>
            </a:extLst>
          </p:cNvPr>
          <p:cNvSpPr/>
          <p:nvPr/>
        </p:nvSpPr>
        <p:spPr>
          <a:xfrm>
            <a:off x="6624573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7B3F157C-D614-4A18-8C61-DAEDD4053A4F}"/>
              </a:ext>
            </a:extLst>
          </p:cNvPr>
          <p:cNvSpPr/>
          <p:nvPr/>
        </p:nvSpPr>
        <p:spPr>
          <a:xfrm>
            <a:off x="657009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400" dirty="0"/>
              <a:t>11-12</a:t>
            </a:r>
            <a:endParaRPr lang="en-ID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41A676-5EB8-4F24-8FD4-98A11980D553}"/>
              </a:ext>
            </a:extLst>
          </p:cNvPr>
          <p:cNvSpPr txBox="1"/>
          <p:nvPr/>
        </p:nvSpPr>
        <p:spPr>
          <a:xfrm>
            <a:off x="720820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Pengujian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Analitik</a:t>
            </a:r>
            <a:r>
              <a:rPr lang="en-US" sz="1600" dirty="0">
                <a:solidFill>
                  <a:schemeClr val="bg1"/>
                </a:solidFill>
              </a:rPr>
              <a:t> dan Sampling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9" name="Freeform 19">
            <a:extLst>
              <a:ext uri="{FF2B5EF4-FFF2-40B4-BE49-F238E27FC236}">
                <a16:creationId xmlns:a16="http://schemas.microsoft.com/office/drawing/2014/main" id="{5CBF8611-E6AE-4199-A490-F53C73C2E7E9}"/>
              </a:ext>
            </a:extLst>
          </p:cNvPr>
          <p:cNvSpPr/>
          <p:nvPr/>
        </p:nvSpPr>
        <p:spPr>
          <a:xfrm>
            <a:off x="6624573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399200F4-247C-4766-AF76-537B95C7E63B}"/>
              </a:ext>
            </a:extLst>
          </p:cNvPr>
          <p:cNvSpPr/>
          <p:nvPr/>
        </p:nvSpPr>
        <p:spPr>
          <a:xfrm>
            <a:off x="657009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13</a:t>
            </a:r>
            <a:endParaRPr lang="en-ID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264170-2E8E-4448-B4FE-F025D13F37AC}"/>
              </a:ext>
            </a:extLst>
          </p:cNvPr>
          <p:cNvSpPr txBox="1"/>
          <p:nvPr/>
        </p:nvSpPr>
        <p:spPr>
          <a:xfrm>
            <a:off x="720820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Penjualan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167A69DF-CFF9-4F99-8751-B82EF8C87256}"/>
              </a:ext>
            </a:extLst>
          </p:cNvPr>
          <p:cNvSpPr/>
          <p:nvPr/>
        </p:nvSpPr>
        <p:spPr>
          <a:xfrm>
            <a:off x="6624573" y="3861645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3" name="Freeform 23">
            <a:extLst>
              <a:ext uri="{FF2B5EF4-FFF2-40B4-BE49-F238E27FC236}">
                <a16:creationId xmlns:a16="http://schemas.microsoft.com/office/drawing/2014/main" id="{FD7DA3C9-FB95-400E-AA1B-ACD5DBE8AA3F}"/>
              </a:ext>
            </a:extLst>
          </p:cNvPr>
          <p:cNvSpPr/>
          <p:nvPr/>
        </p:nvSpPr>
        <p:spPr>
          <a:xfrm>
            <a:off x="6570098" y="3870994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14</a:t>
            </a:r>
            <a:endParaRPr lang="en-ID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6AEE9E-0900-456C-8B9D-67B3FB357C82}"/>
              </a:ext>
            </a:extLst>
          </p:cNvPr>
          <p:cNvSpPr txBox="1"/>
          <p:nvPr/>
        </p:nvSpPr>
        <p:spPr>
          <a:xfrm>
            <a:off x="7208206" y="3897659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Pembelian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40D66D92-A3DE-4E5B-B5D6-2B61BB7B2283}"/>
              </a:ext>
            </a:extLst>
          </p:cNvPr>
          <p:cNvSpPr/>
          <p:nvPr/>
        </p:nvSpPr>
        <p:spPr>
          <a:xfrm>
            <a:off x="6624573" y="4731736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6" name="Freeform 23">
            <a:extLst>
              <a:ext uri="{FF2B5EF4-FFF2-40B4-BE49-F238E27FC236}">
                <a16:creationId xmlns:a16="http://schemas.microsoft.com/office/drawing/2014/main" id="{9CD9E994-DFB4-44C8-B72C-0579257334C0}"/>
              </a:ext>
            </a:extLst>
          </p:cNvPr>
          <p:cNvSpPr/>
          <p:nvPr/>
        </p:nvSpPr>
        <p:spPr>
          <a:xfrm>
            <a:off x="6570098" y="4741085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DD07B-4E38-48B4-B743-BF369E24DBE9}"/>
              </a:ext>
            </a:extLst>
          </p:cNvPr>
          <p:cNvSpPr txBox="1"/>
          <p:nvPr/>
        </p:nvSpPr>
        <p:spPr>
          <a:xfrm>
            <a:off x="7208206" y="4767750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>
                <a:solidFill>
                  <a:srgbClr val="020294"/>
                </a:solidFill>
              </a:rPr>
              <a:t>Kas dan </a:t>
            </a:r>
            <a:r>
              <a:rPr lang="en-US" sz="1600" dirty="0" err="1">
                <a:solidFill>
                  <a:srgbClr val="020294"/>
                </a:solidFill>
              </a:rPr>
              <a:t>Aset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Tetap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A3501D-A108-4E0E-B99B-0CA381F45554}"/>
              </a:ext>
            </a:extLst>
          </p:cNvPr>
          <p:cNvSpPr txBox="1"/>
          <p:nvPr/>
        </p:nvSpPr>
        <p:spPr>
          <a:xfrm>
            <a:off x="9434386" y="2147481"/>
            <a:ext cx="193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Sampling</a:t>
            </a:r>
          </a:p>
          <a:p>
            <a:r>
              <a:rPr lang="en-US" sz="1200" dirty="0" err="1"/>
              <a:t>Praktik</a:t>
            </a:r>
            <a:endParaRPr lang="en-ID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12E7E3-2EA4-4B9B-BEA3-7177A46F9C85}"/>
              </a:ext>
            </a:extLst>
          </p:cNvPr>
          <p:cNvSpPr txBox="1"/>
          <p:nvPr/>
        </p:nvSpPr>
        <p:spPr>
          <a:xfrm>
            <a:off x="9434386" y="2971540"/>
            <a:ext cx="221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Asersi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Penjualan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EBB38-1C0D-457B-899B-8AB1DAD6992E}"/>
              </a:ext>
            </a:extLst>
          </p:cNvPr>
          <p:cNvSpPr txBox="1"/>
          <p:nvPr/>
        </p:nvSpPr>
        <p:spPr>
          <a:xfrm>
            <a:off x="9434386" y="3968563"/>
            <a:ext cx="22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Pembelian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6" name="Freeform 19">
            <a:extLst>
              <a:ext uri="{FF2B5EF4-FFF2-40B4-BE49-F238E27FC236}">
                <a16:creationId xmlns:a16="http://schemas.microsoft.com/office/drawing/2014/main" id="{B097838D-2382-4EEC-B167-47A45172E0A6}"/>
              </a:ext>
            </a:extLst>
          </p:cNvPr>
          <p:cNvSpPr/>
          <p:nvPr/>
        </p:nvSpPr>
        <p:spPr>
          <a:xfrm>
            <a:off x="2862698" y="555975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A2E12441-53DA-4B4B-B08F-21F090ABD92D}"/>
              </a:ext>
            </a:extLst>
          </p:cNvPr>
          <p:cNvSpPr/>
          <p:nvPr/>
        </p:nvSpPr>
        <p:spPr>
          <a:xfrm>
            <a:off x="4979928" y="556910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50C6A8-253E-477C-BDA2-6FB7CC225D30}"/>
              </a:ext>
            </a:extLst>
          </p:cNvPr>
          <p:cNvSpPr txBox="1"/>
          <p:nvPr/>
        </p:nvSpPr>
        <p:spPr>
          <a:xfrm>
            <a:off x="2979336" y="559576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Ujian</a:t>
            </a:r>
            <a:r>
              <a:rPr lang="en-US" sz="1600" dirty="0">
                <a:solidFill>
                  <a:schemeClr val="bg1"/>
                </a:solidFill>
              </a:rPr>
              <a:t> Tengah Semester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99" name="Freeform 19">
            <a:extLst>
              <a:ext uri="{FF2B5EF4-FFF2-40B4-BE49-F238E27FC236}">
                <a16:creationId xmlns:a16="http://schemas.microsoft.com/office/drawing/2014/main" id="{7F7BCC9C-A803-46AB-9775-9384B646D5F0}"/>
              </a:ext>
            </a:extLst>
          </p:cNvPr>
          <p:cNvSpPr/>
          <p:nvPr/>
        </p:nvSpPr>
        <p:spPr>
          <a:xfrm>
            <a:off x="6624573" y="5569101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100" name="Freeform 23">
            <a:extLst>
              <a:ext uri="{FF2B5EF4-FFF2-40B4-BE49-F238E27FC236}">
                <a16:creationId xmlns:a16="http://schemas.microsoft.com/office/drawing/2014/main" id="{D33A057F-BBB1-4ABD-B56D-2079C4E82576}"/>
              </a:ext>
            </a:extLst>
          </p:cNvPr>
          <p:cNvSpPr/>
          <p:nvPr/>
        </p:nvSpPr>
        <p:spPr>
          <a:xfrm>
            <a:off x="6570098" y="5578450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16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BCA423-2518-4A2A-8370-DDCDECA20147}"/>
              </a:ext>
            </a:extLst>
          </p:cNvPr>
          <p:cNvSpPr txBox="1"/>
          <p:nvPr/>
        </p:nvSpPr>
        <p:spPr>
          <a:xfrm>
            <a:off x="7208206" y="560511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Akhir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3D45A-D141-4D74-B184-9A7AAB2F7F07}"/>
              </a:ext>
            </a:extLst>
          </p:cNvPr>
          <p:cNvSpPr txBox="1"/>
          <p:nvPr/>
        </p:nvSpPr>
        <p:spPr>
          <a:xfrm>
            <a:off x="2792851" y="305694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Cakupan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Pembelajaran</a:t>
            </a:r>
            <a:r>
              <a:rPr lang="en-US" sz="3600" dirty="0">
                <a:latin typeface="+mj-lt"/>
              </a:rPr>
              <a:t> TABK</a:t>
            </a:r>
            <a:endParaRPr lang="en-ID" sz="3600" dirty="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10708D-7B72-4EDD-A52C-D313639FF66B}"/>
              </a:ext>
            </a:extLst>
          </p:cNvPr>
          <p:cNvSpPr txBox="1"/>
          <p:nvPr/>
        </p:nvSpPr>
        <p:spPr>
          <a:xfrm>
            <a:off x="9434386" y="1426174"/>
            <a:ext cx="221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Pemanfaatan</a:t>
            </a:r>
            <a:r>
              <a:rPr lang="en-US" sz="1200" dirty="0"/>
              <a:t> SQL </a:t>
            </a:r>
            <a:r>
              <a:rPr lang="en-US" sz="1200" dirty="0" err="1"/>
              <a:t>untuk</a:t>
            </a:r>
            <a:r>
              <a:rPr lang="en-US" sz="1200" dirty="0"/>
              <a:t> Audit</a:t>
            </a:r>
            <a:endParaRPr lang="en-ID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86D557-75B4-4681-AB9A-04D424E953BC}"/>
              </a:ext>
            </a:extLst>
          </p:cNvPr>
          <p:cNvSpPr txBox="1"/>
          <p:nvPr/>
        </p:nvSpPr>
        <p:spPr>
          <a:xfrm>
            <a:off x="9434386" y="4706883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Kas</a:t>
            </a:r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2240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A54A-93D6-4B08-81D7-A27DFFE5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2C37-BA17-4512-A3CC-42B3F277B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  <a:p>
            <a:r>
              <a:rPr lang="en-US" dirty="0"/>
              <a:t>Histogram/Bar</a:t>
            </a:r>
          </a:p>
          <a:p>
            <a:r>
              <a:rPr lang="en-US" dirty="0"/>
              <a:t>Line Chart</a:t>
            </a:r>
          </a:p>
          <a:p>
            <a:r>
              <a:rPr lang="en-US" dirty="0"/>
              <a:t>Box Plot</a:t>
            </a:r>
          </a:p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29841-1CF2-4FAD-A3F6-C4A65A988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94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AB5F-7E3E-4802-A8D9-5B0EB46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Simulasi</a:t>
            </a:r>
            <a:r>
              <a:rPr lang="en-US" dirty="0"/>
              <a:t> –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I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AA826-71FB-4E26-B0E0-524BF225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487F2-1B43-4670-B3E0-D4AFC327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Gunakan</a:t>
            </a:r>
            <a:r>
              <a:rPr lang="en-US" dirty="0"/>
              <a:t> data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survei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endParaRPr lang="en-US" dirty="0"/>
          </a:p>
          <a:p>
            <a:r>
              <a:rPr lang="en-US" dirty="0" err="1"/>
              <a:t>Terangkan</a:t>
            </a:r>
            <a:r>
              <a:rPr lang="en-US" dirty="0"/>
              <a:t>, data mana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anomali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76252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5EA95-B356-4800-9F92-981BA75A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Parameter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F2BCD-F3F6-4DD0-A14E-5D2389BF4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mean</a:t>
            </a:r>
          </a:p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median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48BB-57CE-461E-95ED-ACBCC5A4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80776-BF43-4DC8-A87F-B7DEB5481BF5}"/>
              </a:ext>
            </a:extLst>
          </p:cNvPr>
          <p:cNvSpPr txBox="1"/>
          <p:nvPr/>
        </p:nvSpPr>
        <p:spPr>
          <a:xfrm>
            <a:off x="1044554" y="5258268"/>
            <a:ext cx="10102892" cy="39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i="1" dirty="0" err="1"/>
              <a:t>Meskipun</a:t>
            </a:r>
            <a:r>
              <a:rPr lang="en-US" sz="1800" i="1" dirty="0"/>
              <a:t> </a:t>
            </a:r>
            <a:r>
              <a:rPr lang="en-US" sz="1800" i="1" dirty="0" err="1"/>
              <a:t>dapat</a:t>
            </a:r>
            <a:r>
              <a:rPr lang="en-US" sz="1800" i="1" dirty="0"/>
              <a:t> </a:t>
            </a:r>
            <a:r>
              <a:rPr lang="en-US" sz="1800" i="1" dirty="0" err="1"/>
              <a:t>dikuantifikasi</a:t>
            </a:r>
            <a:r>
              <a:rPr lang="en-US" sz="1800" i="1" dirty="0"/>
              <a:t>, </a:t>
            </a:r>
            <a:r>
              <a:rPr lang="en-US" sz="1800" i="1" dirty="0" err="1"/>
              <a:t>tidak</a:t>
            </a:r>
            <a:r>
              <a:rPr lang="en-US" sz="1800" i="1" dirty="0"/>
              <a:t> </a:t>
            </a:r>
            <a:r>
              <a:rPr lang="en-US" sz="1800" i="1" dirty="0" err="1"/>
              <a:t>ada</a:t>
            </a:r>
            <a:r>
              <a:rPr lang="en-US" sz="1800" i="1" dirty="0"/>
              <a:t> </a:t>
            </a:r>
            <a:r>
              <a:rPr lang="en-US" sz="1800" i="1" dirty="0" err="1"/>
              <a:t>patokan</a:t>
            </a:r>
            <a:r>
              <a:rPr lang="en-US" sz="1800" i="1" dirty="0"/>
              <a:t>/</a:t>
            </a:r>
            <a:r>
              <a:rPr lang="en-US" sz="1800" i="1" dirty="0" err="1"/>
              <a:t>kriteria</a:t>
            </a:r>
            <a:r>
              <a:rPr lang="en-US" sz="1800" i="1" dirty="0"/>
              <a:t> </a:t>
            </a:r>
            <a:r>
              <a:rPr lang="en-US" sz="1800" i="1" dirty="0" err="1"/>
              <a:t>tetap</a:t>
            </a:r>
            <a:r>
              <a:rPr lang="en-US" sz="1800" i="1" dirty="0"/>
              <a:t>/</a:t>
            </a:r>
            <a:r>
              <a:rPr lang="en-US" sz="1800" i="1" dirty="0" err="1"/>
              <a:t>baku</a:t>
            </a:r>
            <a:r>
              <a:rPr lang="en-US" sz="1800" i="1" dirty="0"/>
              <a:t> </a:t>
            </a:r>
            <a:r>
              <a:rPr lang="en-US" sz="1800" i="1" dirty="0" err="1"/>
              <a:t>terkait</a:t>
            </a:r>
            <a:r>
              <a:rPr lang="en-US" sz="1800" i="1" dirty="0"/>
              <a:t> </a:t>
            </a:r>
            <a:r>
              <a:rPr lang="en-US" sz="1800" i="1" dirty="0" err="1"/>
              <a:t>batas</a:t>
            </a:r>
            <a:r>
              <a:rPr lang="en-US" sz="1800" i="1" dirty="0"/>
              <a:t> </a:t>
            </a:r>
            <a:r>
              <a:rPr lang="en-US" sz="1800" i="1" dirty="0" err="1"/>
              <a:t>anomali</a:t>
            </a:r>
            <a:r>
              <a:rPr lang="en-US" sz="1800" i="1" dirty="0"/>
              <a:t>/outlier</a:t>
            </a:r>
          </a:p>
        </p:txBody>
      </p:sp>
    </p:spTree>
    <p:extLst>
      <p:ext uri="{BB962C8B-B14F-4D97-AF65-F5344CB8AC3E}">
        <p14:creationId xmlns:p14="http://schemas.microsoft.com/office/powerpoint/2010/main" val="1030245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795D-92F6-4767-A121-BC15D3D0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7251-6A85-4CBC-889C-AD7C25D56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149"/>
            <a:ext cx="5341671" cy="4351338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Pada </a:t>
            </a:r>
            <a:r>
              <a:rPr lang="en-US" sz="2800" dirty="0" err="1"/>
              <a:t>kasus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asumsikan</a:t>
            </a:r>
            <a:r>
              <a:rPr lang="en-US" sz="2800" dirty="0"/>
              <a:t> outlier </a:t>
            </a:r>
            <a:r>
              <a:rPr lang="en-US" sz="2800" dirty="0" err="1"/>
              <a:t>adalah</a:t>
            </a:r>
            <a:r>
              <a:rPr lang="en-US" sz="2800" dirty="0"/>
              <a:t> data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3z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kurang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-3z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D" sz="2800" dirty="0"/>
              <a:t>Nilai z0 = mean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D" sz="2800" dirty="0"/>
              <a:t>Nilai z1 = </a:t>
            </a:r>
            <a:r>
              <a:rPr lang="en-ID" sz="2800" dirty="0" err="1"/>
              <a:t>standar</a:t>
            </a:r>
            <a:r>
              <a:rPr lang="en-ID" sz="2800" dirty="0"/>
              <a:t> </a:t>
            </a:r>
            <a:r>
              <a:rPr lang="en-ID" sz="2800" dirty="0" err="1"/>
              <a:t>deviasi</a:t>
            </a:r>
            <a:endParaRPr lang="en-ID" sz="28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D" sz="2800" dirty="0"/>
              <a:t>3z = 3 * </a:t>
            </a:r>
            <a:r>
              <a:rPr lang="en-ID" sz="2800" dirty="0" err="1"/>
              <a:t>standar</a:t>
            </a:r>
            <a:r>
              <a:rPr lang="en-ID" sz="2800" dirty="0"/>
              <a:t> </a:t>
            </a:r>
            <a:r>
              <a:rPr lang="en-ID" sz="2800" dirty="0" err="1"/>
              <a:t>deviasi</a:t>
            </a:r>
            <a:endParaRPr lang="en-ID" sz="28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D" sz="2800" dirty="0" err="1"/>
              <a:t>Anomali</a:t>
            </a:r>
            <a:r>
              <a:rPr lang="en-ID" sz="2800" dirty="0"/>
              <a:t> </a:t>
            </a:r>
            <a:r>
              <a:rPr lang="en-ID" sz="2800" dirty="0" err="1"/>
              <a:t>didefinisikan</a:t>
            </a:r>
            <a:r>
              <a:rPr lang="en-ID" sz="2800" dirty="0"/>
              <a:t> </a:t>
            </a:r>
            <a:r>
              <a:rPr lang="en-ID" sz="2800" dirty="0" err="1"/>
              <a:t>sebagai</a:t>
            </a:r>
            <a:r>
              <a:rPr lang="en-ID" sz="2800" dirty="0"/>
              <a:t> X </a:t>
            </a:r>
            <a:r>
              <a:rPr lang="en-ID" sz="2800" dirty="0" err="1"/>
              <a:t>berikut</a:t>
            </a:r>
            <a:r>
              <a:rPr lang="en-ID" sz="2800" dirty="0"/>
              <a:t>:</a:t>
            </a:r>
          </a:p>
          <a:p>
            <a:pPr marL="742950" lvl="1" indent="-285750">
              <a:lnSpc>
                <a:spcPct val="120000"/>
              </a:lnSpc>
            </a:pPr>
            <a:r>
              <a:rPr lang="en-ID" dirty="0"/>
              <a:t>X &gt; 3z = X &gt; (mean+3*</a:t>
            </a:r>
            <a:r>
              <a:rPr lang="en-ID" dirty="0" err="1"/>
              <a:t>stdev</a:t>
            </a:r>
            <a:r>
              <a:rPr lang="en-ID" dirty="0"/>
              <a:t>) </a:t>
            </a:r>
          </a:p>
          <a:p>
            <a:pPr marL="742950" lvl="1" indent="-285750">
              <a:lnSpc>
                <a:spcPct val="120000"/>
              </a:lnSpc>
            </a:pPr>
            <a:r>
              <a:rPr lang="en-ID" dirty="0"/>
              <a:t>X &lt; -3z = X &lt; (mean-3*</a:t>
            </a:r>
            <a:r>
              <a:rPr lang="en-ID" dirty="0" err="1"/>
              <a:t>stdev</a:t>
            </a:r>
            <a:r>
              <a:rPr lang="en-ID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97F42-8A1C-4485-BF86-EA66309E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2" descr="How Anomaly Detection Works ?. What is an Anomaly ? | by Ashwin Prasad |  Analytics Vidhya | Medium">
            <a:extLst>
              <a:ext uri="{FF2B5EF4-FFF2-40B4-BE49-F238E27FC236}">
                <a16:creationId xmlns:a16="http://schemas.microsoft.com/office/drawing/2014/main" id="{4F4012CB-1049-40E0-BF74-40CA7BA41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93" y="2345803"/>
            <a:ext cx="4573181" cy="23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70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844EE-0995-4A43-B5CE-1CED75CF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Median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6EF32-ECD1-4A47-8FE1-DFCABBD43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Anomali</a:t>
            </a:r>
            <a:r>
              <a:rPr lang="en-US" sz="2400" dirty="0"/>
              <a:t> </a:t>
            </a:r>
            <a:r>
              <a:rPr lang="en-US" sz="2400" dirty="0" err="1"/>
              <a:t>berbasis</a:t>
            </a:r>
            <a:r>
              <a:rPr lang="en-US" sz="2400" dirty="0"/>
              <a:t> median </a:t>
            </a:r>
            <a:r>
              <a:rPr lang="en-US" sz="2400" dirty="0" err="1"/>
              <a:t>dihitung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Inter Quartile Range (IQR):</a:t>
            </a:r>
          </a:p>
          <a:p>
            <a:pPr lvl="1"/>
            <a:r>
              <a:rPr lang="en-US" sz="2000" dirty="0"/>
              <a:t>Q1: 25% data</a:t>
            </a:r>
          </a:p>
          <a:p>
            <a:pPr lvl="1"/>
            <a:r>
              <a:rPr lang="en-US" sz="2000" dirty="0"/>
              <a:t>Q2: 50% data / median</a:t>
            </a:r>
          </a:p>
          <a:p>
            <a:pPr lvl="1"/>
            <a:r>
              <a:rPr lang="en-US" sz="2000" dirty="0"/>
              <a:t>Q3: 75% data</a:t>
            </a:r>
          </a:p>
          <a:p>
            <a:pPr lvl="1"/>
            <a:r>
              <a:rPr lang="en-US" sz="2000" dirty="0"/>
              <a:t>IQR = Q3 – Q1</a:t>
            </a:r>
          </a:p>
          <a:p>
            <a:pPr lvl="1"/>
            <a:endParaRPr lang="en-US" sz="2000" dirty="0"/>
          </a:p>
          <a:p>
            <a:r>
              <a:rPr lang="en-US" sz="2400" dirty="0" err="1"/>
              <a:t>Anomali</a:t>
            </a:r>
            <a:r>
              <a:rPr lang="en-US" sz="2400" dirty="0"/>
              <a:t> </a:t>
            </a:r>
            <a:r>
              <a:rPr lang="en-US" sz="2400" dirty="0" err="1"/>
              <a:t>didefinisi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X </a:t>
            </a:r>
            <a:r>
              <a:rPr lang="en-US" sz="2400" dirty="0" err="1"/>
              <a:t>berikut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X &lt; Q1 – 1,5 * IQR</a:t>
            </a:r>
          </a:p>
          <a:p>
            <a:pPr lvl="1"/>
            <a:r>
              <a:rPr lang="en-US" sz="2000" dirty="0"/>
              <a:t>X &gt; Q3 + 1,5 * IQR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687E2-C762-4E95-A0BA-DBE3B85F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028" name="Picture 4" descr="Calculating Upper and Lower Quartiles for a Set of Data">
            <a:extLst>
              <a:ext uri="{FF2B5EF4-FFF2-40B4-BE49-F238E27FC236}">
                <a16:creationId xmlns:a16="http://schemas.microsoft.com/office/drawing/2014/main" id="{ABC001D2-91D1-44BD-A77E-D2FB09D3C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4" r="7985" b="18441"/>
          <a:stretch/>
        </p:blipFill>
        <p:spPr bwMode="auto">
          <a:xfrm>
            <a:off x="5784552" y="2420415"/>
            <a:ext cx="4973457" cy="177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E90410-E6B6-4384-9B00-7F65D891B9AF}"/>
              </a:ext>
            </a:extLst>
          </p:cNvPr>
          <p:cNvSpPr/>
          <p:nvPr/>
        </p:nvSpPr>
        <p:spPr>
          <a:xfrm>
            <a:off x="8665321" y="4525972"/>
            <a:ext cx="1589460" cy="7302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=QUARTILE()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pic>
        <p:nvPicPr>
          <p:cNvPr id="1030" name="Picture 6" descr="Download Microsoft Excel Logo in SVG Vector or PNG File ...">
            <a:extLst>
              <a:ext uri="{FF2B5EF4-FFF2-40B4-BE49-F238E27FC236}">
                <a16:creationId xmlns:a16="http://schemas.microsoft.com/office/drawing/2014/main" id="{300BC833-871A-4593-9BB2-57249896E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52" y="4266607"/>
            <a:ext cx="778095" cy="51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830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AB5F-7E3E-4802-A8D9-5B0EB46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Simulasi</a:t>
            </a:r>
            <a:r>
              <a:rPr lang="en-US" dirty="0"/>
              <a:t> –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II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AA826-71FB-4E26-B0E0-524BF225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487F2-1B43-4670-B3E0-D4AFC327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Atas data yang </a:t>
            </a:r>
            <a:r>
              <a:rPr lang="en-US" dirty="0" err="1"/>
              <a:t>telah</a:t>
            </a:r>
            <a:r>
              <a:rPr lang="en-US" dirty="0"/>
              <a:t> Anda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anomalinya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,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z-score dan IQR</a:t>
            </a:r>
          </a:p>
          <a:p>
            <a:r>
              <a:rPr lang="en-US" dirty="0" err="1"/>
              <a:t>Terangkan</a:t>
            </a:r>
            <a:r>
              <a:rPr lang="en-US" dirty="0"/>
              <a:t>, data mana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dan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pendefinisian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z-score dan IQR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pendefinisian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anomali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40754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C1D9-C909-426D-A80E-515D8882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Benford’s</a:t>
            </a:r>
            <a:r>
              <a:rPr lang="en-US" dirty="0"/>
              <a:t> Analysis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6AFA6-630F-4675-A978-9F6C4DB35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5038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9639-CBD1-6CBE-6F3F-2697635BF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Benford’s</a:t>
            </a:r>
            <a:r>
              <a:rPr lang="en-US" dirty="0"/>
              <a:t>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D0DC1-96FD-FCB3-DBE2-1F7FBF51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FC0B5-42FC-4009-A13C-0B7C9EA2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38444" cy="187493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Benford's</a:t>
            </a:r>
            <a:r>
              <a:rPr lang="en-US" b="1" dirty="0"/>
              <a:t> Law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fenomena</a:t>
            </a:r>
            <a:r>
              <a:rPr lang="en-US" dirty="0"/>
              <a:t> </a:t>
            </a:r>
            <a:r>
              <a:rPr lang="en-US" dirty="0" err="1"/>
              <a:t>statistik</a:t>
            </a:r>
            <a:r>
              <a:rPr lang="en-US" dirty="0"/>
              <a:t> yang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digit </a:t>
            </a:r>
            <a:r>
              <a:rPr lang="en-US" dirty="0" err="1"/>
              <a:t>pertama</a:t>
            </a:r>
            <a:r>
              <a:rPr lang="en-US" dirty="0"/>
              <a:t> pada </a:t>
            </a:r>
            <a:r>
              <a:rPr lang="en-US" dirty="0" err="1"/>
              <a:t>suatu</a:t>
            </a:r>
            <a:r>
              <a:rPr lang="en-US" dirty="0"/>
              <a:t> set </a:t>
            </a:r>
            <a:r>
              <a:rPr lang="en-US" dirty="0" err="1"/>
              <a:t>angka</a:t>
            </a:r>
            <a:r>
              <a:rPr lang="en-US" dirty="0"/>
              <a:t> yang </a:t>
            </a:r>
            <a:r>
              <a:rPr lang="en-US" dirty="0" err="1"/>
              <a:t>secara</a:t>
            </a:r>
            <a:r>
              <a:rPr lang="en-US" dirty="0"/>
              <a:t> natural </a:t>
            </a:r>
            <a:r>
              <a:rPr lang="en-US" dirty="0" err="1"/>
              <a:t>terjadi</a:t>
            </a:r>
            <a:endParaRPr lang="en-US" dirty="0"/>
          </a:p>
        </p:txBody>
      </p:sp>
      <p:pic>
        <p:nvPicPr>
          <p:cNvPr id="2050" name="Picture 2" descr="Benford's law for the first digit. | Download Scientific Diagram">
            <a:extLst>
              <a:ext uri="{FF2B5EF4-FFF2-40B4-BE49-F238E27FC236}">
                <a16:creationId xmlns:a16="http://schemas.microsoft.com/office/drawing/2014/main" id="{279F9B53-3EBD-4432-AD8B-A0C62188E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341" y="1825625"/>
            <a:ext cx="4977036" cy="349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3E25B-8912-4DC7-BBD5-FB2DBA056D43}"/>
              </a:ext>
            </a:extLst>
          </p:cNvPr>
          <p:cNvSpPr txBox="1"/>
          <p:nvPr/>
        </p:nvSpPr>
        <p:spPr>
          <a:xfrm>
            <a:off x="969889" y="3835495"/>
            <a:ext cx="4033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Definisi</a:t>
            </a:r>
            <a:r>
              <a:rPr lang="en-US" i="1" dirty="0"/>
              <a:t> “normal” </a:t>
            </a:r>
            <a:r>
              <a:rPr lang="en-US" i="1" dirty="0" err="1"/>
              <a:t>menurut</a:t>
            </a:r>
            <a:r>
              <a:rPr lang="en-US" i="1" dirty="0"/>
              <a:t> </a:t>
            </a:r>
            <a:r>
              <a:rPr lang="en-US" i="1" dirty="0" err="1"/>
              <a:t>Benford</a:t>
            </a:r>
            <a:r>
              <a:rPr lang="en-US" i="1" dirty="0"/>
              <a:t> </a:t>
            </a:r>
            <a:r>
              <a:rPr lang="en-US" i="1" dirty="0" err="1"/>
              <a:t>adalah</a:t>
            </a:r>
            <a:r>
              <a:rPr lang="en-US" i="1" dirty="0"/>
              <a:t> digit </a:t>
            </a:r>
            <a:r>
              <a:rPr lang="en-US" i="1" dirty="0" err="1"/>
              <a:t>pertama</a:t>
            </a:r>
            <a:r>
              <a:rPr lang="en-US" i="1" dirty="0"/>
              <a:t> pada </a:t>
            </a:r>
            <a:r>
              <a:rPr lang="en-US" i="1" dirty="0" err="1"/>
              <a:t>suatu</a:t>
            </a:r>
            <a:r>
              <a:rPr lang="en-US" i="1" dirty="0"/>
              <a:t> set </a:t>
            </a:r>
            <a:r>
              <a:rPr lang="en-US" i="1" dirty="0" err="1"/>
              <a:t>angka</a:t>
            </a:r>
            <a:r>
              <a:rPr lang="en-US" i="1" dirty="0"/>
              <a:t> </a:t>
            </a:r>
            <a:r>
              <a:rPr lang="en-US" i="1" dirty="0" err="1"/>
              <a:t>memiliki</a:t>
            </a:r>
            <a:r>
              <a:rPr lang="en-US" i="1" dirty="0"/>
              <a:t> </a:t>
            </a:r>
            <a:r>
              <a:rPr lang="en-US" i="1" dirty="0" err="1"/>
              <a:t>persebaran</a:t>
            </a:r>
            <a:r>
              <a:rPr lang="en-US" i="1" dirty="0"/>
              <a:t> yang </a:t>
            </a:r>
            <a:r>
              <a:rPr lang="en-US" i="1" dirty="0" err="1"/>
              <a:t>kurang</a:t>
            </a:r>
            <a:r>
              <a:rPr lang="en-US" i="1" dirty="0"/>
              <a:t> </a:t>
            </a:r>
            <a:r>
              <a:rPr lang="en-US" i="1" dirty="0" err="1"/>
              <a:t>lebih</a:t>
            </a:r>
            <a:r>
              <a:rPr lang="en-US" i="1" dirty="0"/>
              <a:t> </a:t>
            </a:r>
            <a:r>
              <a:rPr lang="en-US" i="1" dirty="0" err="1"/>
              <a:t>mengikuti</a:t>
            </a:r>
            <a:r>
              <a:rPr lang="en-US" i="1" dirty="0"/>
              <a:t> </a:t>
            </a:r>
            <a:r>
              <a:rPr lang="en-US" i="1" dirty="0" err="1"/>
              <a:t>pola</a:t>
            </a:r>
            <a:r>
              <a:rPr lang="en-US" i="1" dirty="0"/>
              <a:t> </a:t>
            </a:r>
            <a:r>
              <a:rPr lang="en-US" i="1" dirty="0" err="1"/>
              <a:t>tersebut</a:t>
            </a:r>
            <a:endParaRPr lang="en-ID" i="1" dirty="0"/>
          </a:p>
        </p:txBody>
      </p:sp>
    </p:spTree>
    <p:extLst>
      <p:ext uri="{BB962C8B-B14F-4D97-AF65-F5344CB8AC3E}">
        <p14:creationId xmlns:p14="http://schemas.microsoft.com/office/powerpoint/2010/main" val="801049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3F9C-BA6B-474E-B25E-8522C26E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Pengaplikasan</a:t>
            </a:r>
            <a:r>
              <a:rPr lang="en-US" dirty="0"/>
              <a:t> </a:t>
            </a:r>
            <a:r>
              <a:rPr lang="en-US" dirty="0" err="1"/>
              <a:t>Benford’s</a:t>
            </a:r>
            <a:r>
              <a:rPr lang="en-US" dirty="0"/>
              <a:t> Law pada Audit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56072-43F1-4ACC-8784-62580089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B312DB0-C328-4DCE-BEFA-030484DE1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35081"/>
              </p:ext>
            </p:extLst>
          </p:nvPr>
        </p:nvGraphicFramePr>
        <p:xfrm>
          <a:off x="1456324" y="1901022"/>
          <a:ext cx="34226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325">
                  <a:extLst>
                    <a:ext uri="{9D8B030D-6E8A-4147-A177-3AD203B41FA5}">
                      <a16:colId xmlns:a16="http://schemas.microsoft.com/office/drawing/2014/main" val="2529740257"/>
                    </a:ext>
                  </a:extLst>
                </a:gridCol>
                <a:gridCol w="1711325">
                  <a:extLst>
                    <a:ext uri="{9D8B030D-6E8A-4147-A177-3AD203B41FA5}">
                      <a16:colId xmlns:a16="http://schemas.microsoft.com/office/drawing/2014/main" val="2979569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No. Bukti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Nilai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97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1.250.000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979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750.000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84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15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250.000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77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350.000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5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0006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2.000.000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3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…..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…..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53406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1461D890-8CCE-4214-8976-4A087B655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099495"/>
              </p:ext>
            </p:extLst>
          </p:nvPr>
        </p:nvGraphicFramePr>
        <p:xfrm>
          <a:off x="5323474" y="1901022"/>
          <a:ext cx="1168399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8399">
                  <a:extLst>
                    <a:ext uri="{9D8B030D-6E8A-4147-A177-3AD203B41FA5}">
                      <a16:colId xmlns:a16="http://schemas.microsoft.com/office/drawing/2014/main" val="2529740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digit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97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979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84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15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77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5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3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…..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534067"/>
                  </a:ext>
                </a:extLst>
              </a:tr>
            </a:tbl>
          </a:graphicData>
        </a:graphic>
      </p:graphicFrame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D97B7D4-F1D4-48B4-9961-956FEAE4C2A9}"/>
              </a:ext>
            </a:extLst>
          </p:cNvPr>
          <p:cNvSpPr/>
          <p:nvPr/>
        </p:nvSpPr>
        <p:spPr>
          <a:xfrm rot="5400000">
            <a:off x="4980574" y="3143506"/>
            <a:ext cx="215900" cy="209550"/>
          </a:xfrm>
          <a:prstGeom prst="triangl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0C129892-3BC0-4878-A5C4-910ABC7FB868}"/>
              </a:ext>
            </a:extLst>
          </p:cNvPr>
          <p:cNvSpPr/>
          <p:nvPr/>
        </p:nvSpPr>
        <p:spPr>
          <a:xfrm rot="5400000">
            <a:off x="6618873" y="3143506"/>
            <a:ext cx="215900" cy="209550"/>
          </a:xfrm>
          <a:prstGeom prst="triangl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A1C25EB-0858-4DAB-836C-09B609E95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328909"/>
              </p:ext>
            </p:extLst>
          </p:nvPr>
        </p:nvGraphicFramePr>
        <p:xfrm>
          <a:off x="6961773" y="1901022"/>
          <a:ext cx="317499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val="1295472310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54832408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817192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digit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Benford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56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xxx %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30.10%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85843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17.61%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921523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12.49%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47520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9.69%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928822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7.92%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78807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6.69%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295359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5.80%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876543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5.12%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8004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4.58%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067971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36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3F9C-BA6B-474E-B25E-8522C26E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Pengaplikasan</a:t>
            </a:r>
            <a:r>
              <a:rPr lang="en-US" dirty="0"/>
              <a:t> </a:t>
            </a:r>
            <a:r>
              <a:rPr lang="en-US" dirty="0" err="1"/>
              <a:t>Benford’s</a:t>
            </a:r>
            <a:r>
              <a:rPr lang="en-US" dirty="0"/>
              <a:t> Law pada Audit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56072-43F1-4ACC-8784-62580089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7C28FC6-6120-4CBF-B533-8D58BA7AEB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6448155"/>
              </p:ext>
            </p:extLst>
          </p:nvPr>
        </p:nvGraphicFramePr>
        <p:xfrm>
          <a:off x="653845" y="1690688"/>
          <a:ext cx="7455310" cy="4306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EAC0215C-0671-49F5-8CDB-CACF75BC07A7}"/>
              </a:ext>
            </a:extLst>
          </p:cNvPr>
          <p:cNvSpPr/>
          <p:nvPr/>
        </p:nvSpPr>
        <p:spPr>
          <a:xfrm>
            <a:off x="3333136" y="3487994"/>
            <a:ext cx="921774" cy="1489587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E096B-DD3B-4F60-9160-E5B34A7B90F2}"/>
              </a:ext>
            </a:extLst>
          </p:cNvPr>
          <p:cNvSpPr txBox="1"/>
          <p:nvPr/>
        </p:nvSpPr>
        <p:spPr>
          <a:xfrm>
            <a:off x="8340214" y="2274838"/>
            <a:ext cx="29890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Ketika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peberdaan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pada data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Benford’s</a:t>
            </a:r>
            <a:r>
              <a:rPr lang="en-US" dirty="0"/>
              <a:t> Law,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indikasi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digit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natural (</a:t>
            </a:r>
            <a:r>
              <a:rPr lang="en-US" dirty="0" err="1"/>
              <a:t>potensi</a:t>
            </a:r>
            <a:r>
              <a:rPr lang="en-US" dirty="0"/>
              <a:t> fraud)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0854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3CA3-BDF0-4ABC-9AD6-CF7901CA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bit more of SQL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A2776-FB44-4C34-9BED-44F1A475D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#union #export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95878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4636-633F-48B0-85B9-AD1804BE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Ktirik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Benford’s</a:t>
            </a:r>
            <a:r>
              <a:rPr lang="en-US" dirty="0"/>
              <a:t> Law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0EAEC-A859-45D8-9F6B-50F9880B8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032"/>
            <a:ext cx="10178845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ID" b="1" dirty="0" err="1"/>
              <a:t>Tidak</a:t>
            </a:r>
            <a:r>
              <a:rPr lang="en-ID" b="1" dirty="0"/>
              <a:t> </a:t>
            </a:r>
            <a:r>
              <a:rPr lang="en-ID" b="1" dirty="0" err="1"/>
              <a:t>Berlaku</a:t>
            </a:r>
            <a:r>
              <a:rPr lang="en-ID" b="1" dirty="0"/>
              <a:t> </a:t>
            </a:r>
            <a:r>
              <a:rPr lang="en-ID" b="1" dirty="0" err="1"/>
              <a:t>Secara</a:t>
            </a:r>
            <a:r>
              <a:rPr lang="en-ID" b="1" dirty="0"/>
              <a:t> Universal</a:t>
            </a:r>
            <a:endParaRPr lang="en-ID" dirty="0"/>
          </a:p>
          <a:p>
            <a:pPr lvl="1">
              <a:lnSpc>
                <a:spcPct val="120000"/>
              </a:lnSpc>
            </a:pPr>
            <a:r>
              <a:rPr lang="en-ID" b="1" dirty="0" err="1"/>
              <a:t>Kebutuhan</a:t>
            </a:r>
            <a:r>
              <a:rPr lang="en-ID" b="1" dirty="0"/>
              <a:t> Data </a:t>
            </a:r>
            <a:r>
              <a:rPr lang="en-ID" b="1" dirty="0" err="1"/>
              <a:t>Spesifik</a:t>
            </a:r>
            <a:r>
              <a:rPr lang="en-ID" b="1" dirty="0"/>
              <a:t>:</a:t>
            </a:r>
            <a:r>
              <a:rPr lang="en-ID" dirty="0"/>
              <a:t> Hukum </a:t>
            </a:r>
            <a:r>
              <a:rPr lang="en-ID" dirty="0" err="1"/>
              <a:t>Benford</a:t>
            </a:r>
            <a:r>
              <a:rPr lang="en-ID" dirty="0"/>
              <a:t> paling </a:t>
            </a:r>
            <a:r>
              <a:rPr lang="en-ID" dirty="0" err="1"/>
              <a:t>efektif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set data </a:t>
            </a:r>
            <a:r>
              <a:rPr lang="en-ID" dirty="0" err="1"/>
              <a:t>besar</a:t>
            </a:r>
            <a:r>
              <a:rPr lang="en-ID" dirty="0"/>
              <a:t> yang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alami</a:t>
            </a:r>
            <a:r>
              <a:rPr lang="en-ID" dirty="0"/>
              <a:t> dan </a:t>
            </a:r>
            <a:r>
              <a:rPr lang="en-ID" dirty="0" err="1"/>
              <a:t>mencakup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skala</a:t>
            </a:r>
            <a:r>
              <a:rPr lang="en-ID" dirty="0"/>
              <a:t>. Hukum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berlaku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set data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rentang</a:t>
            </a:r>
            <a:r>
              <a:rPr lang="en-ID" dirty="0"/>
              <a:t> </a:t>
            </a:r>
            <a:r>
              <a:rPr lang="en-ID" dirty="0" err="1"/>
              <a:t>terbatas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harga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transaksi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ID" b="1" dirty="0"/>
              <a:t>Set Data </a:t>
            </a:r>
            <a:r>
              <a:rPr lang="en-ID" b="1" dirty="0" err="1"/>
              <a:t>Terstruktur</a:t>
            </a:r>
            <a:r>
              <a:rPr lang="en-ID" b="1" dirty="0"/>
              <a:t>:</a:t>
            </a:r>
            <a:r>
              <a:rPr lang="en-ID" dirty="0"/>
              <a:t> Set data yang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dipengaruhi</a:t>
            </a:r>
            <a:r>
              <a:rPr lang="en-ID" dirty="0"/>
              <a:t> oleh </a:t>
            </a:r>
            <a:r>
              <a:rPr lang="en-ID" dirty="0" err="1"/>
              <a:t>intervensi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nomor</a:t>
            </a:r>
            <a:r>
              <a:rPr lang="en-ID" dirty="0"/>
              <a:t> yang </a:t>
            </a:r>
            <a:r>
              <a:rPr lang="en-ID" dirty="0" err="1"/>
              <a:t>ditugaskan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batasan</a:t>
            </a:r>
            <a:r>
              <a:rPr lang="en-ID" dirty="0"/>
              <a:t> </a:t>
            </a:r>
            <a:r>
              <a:rPr lang="en-ID" dirty="0" err="1"/>
              <a:t>regulasi</a:t>
            </a:r>
            <a:r>
              <a:rPr lang="en-ID" dirty="0"/>
              <a:t>, </a:t>
            </a:r>
            <a:r>
              <a:rPr lang="en-ID" dirty="0" err="1"/>
              <a:t>seringkali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mengikuti</a:t>
            </a:r>
            <a:r>
              <a:rPr lang="en-ID" dirty="0"/>
              <a:t> Hukum </a:t>
            </a:r>
            <a:r>
              <a:rPr lang="en-ID" dirty="0" err="1"/>
              <a:t>Benford</a:t>
            </a:r>
            <a:r>
              <a:rPr lang="en-ID" dirty="0"/>
              <a:t>.</a:t>
            </a:r>
          </a:p>
          <a:p>
            <a:pPr>
              <a:lnSpc>
                <a:spcPct val="120000"/>
              </a:lnSpc>
            </a:pPr>
            <a:r>
              <a:rPr lang="en-ID" b="1" dirty="0" err="1"/>
              <a:t>Keterbatasan</a:t>
            </a:r>
            <a:r>
              <a:rPr lang="en-ID" b="1" dirty="0"/>
              <a:t> pada Set Data Kecil</a:t>
            </a:r>
            <a:endParaRPr lang="en-ID" dirty="0"/>
          </a:p>
          <a:p>
            <a:pPr lvl="1">
              <a:lnSpc>
                <a:spcPct val="120000"/>
              </a:lnSpc>
            </a:pPr>
            <a:r>
              <a:rPr lang="en-ID" b="1" dirty="0" err="1"/>
              <a:t>Masalah</a:t>
            </a:r>
            <a:r>
              <a:rPr lang="en-ID" b="1" dirty="0"/>
              <a:t> </a:t>
            </a:r>
            <a:r>
              <a:rPr lang="en-ID" b="1" dirty="0" err="1"/>
              <a:t>Ukuran</a:t>
            </a:r>
            <a:r>
              <a:rPr lang="en-ID" b="1" dirty="0"/>
              <a:t> </a:t>
            </a:r>
            <a:r>
              <a:rPr lang="en-ID" b="1" dirty="0" err="1"/>
              <a:t>Sampel</a:t>
            </a:r>
            <a:r>
              <a:rPr lang="en-ID" b="1" dirty="0"/>
              <a:t>:</a:t>
            </a:r>
            <a:r>
              <a:rPr lang="en-ID" dirty="0"/>
              <a:t> Hukum </a:t>
            </a:r>
            <a:r>
              <a:rPr lang="en-ID" dirty="0" err="1"/>
              <a:t>Benford</a:t>
            </a:r>
            <a:r>
              <a:rPr lang="en-ID" dirty="0"/>
              <a:t> </a:t>
            </a:r>
            <a:r>
              <a:rPr lang="en-ID" dirty="0" err="1"/>
              <a:t>memerlukan</a:t>
            </a:r>
            <a:r>
              <a:rPr lang="en-ID" dirty="0"/>
              <a:t> </a:t>
            </a:r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sampel</a:t>
            </a:r>
            <a:r>
              <a:rPr lang="en-ID" dirty="0"/>
              <a:t> yang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efektif</a:t>
            </a:r>
            <a:r>
              <a:rPr lang="en-ID" dirty="0"/>
              <a:t>. Set data </a:t>
            </a:r>
            <a:r>
              <a:rPr lang="en-ID" dirty="0" err="1"/>
              <a:t>kecil</a:t>
            </a:r>
            <a:r>
              <a:rPr lang="en-ID" dirty="0"/>
              <a:t> </a:t>
            </a:r>
            <a:r>
              <a:rPr lang="en-ID" dirty="0" err="1"/>
              <a:t>kurang</a:t>
            </a:r>
            <a:r>
              <a:rPr lang="en-ID" dirty="0"/>
              <a:t>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digit yang </a:t>
            </a:r>
            <a:r>
              <a:rPr lang="en-ID" dirty="0" err="1"/>
              <a:t>diharapkan</a:t>
            </a:r>
            <a:r>
              <a:rPr lang="en-ID" dirty="0"/>
              <a:t>,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penerapan</a:t>
            </a:r>
            <a:r>
              <a:rPr lang="en-ID" dirty="0"/>
              <a:t> Hukum </a:t>
            </a:r>
            <a:r>
              <a:rPr lang="en-ID" dirty="0" err="1"/>
              <a:t>Benford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praktis</a:t>
            </a:r>
            <a:r>
              <a:rPr lang="en-ID" dirty="0"/>
              <a:t> dan </a:t>
            </a:r>
            <a:r>
              <a:rPr lang="en-ID" dirty="0" err="1"/>
              <a:t>berpotensi</a:t>
            </a:r>
            <a:r>
              <a:rPr lang="en-ID" dirty="0"/>
              <a:t> </a:t>
            </a:r>
            <a:r>
              <a:rPr lang="en-ID" dirty="0" err="1"/>
              <a:t>menyesatkan</a:t>
            </a:r>
            <a:r>
              <a:rPr lang="en-ID" dirty="0"/>
              <a:t>.</a:t>
            </a:r>
          </a:p>
          <a:p>
            <a:pPr marL="457200" lvl="1" indent="0">
              <a:buNone/>
            </a:pP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EB738-D098-4580-81C9-4C5BFFD7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33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31E2-1C5B-42E9-B5CD-915A6C9E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7952"/>
            <a:ext cx="6202680" cy="2852737"/>
          </a:xfrm>
        </p:spPr>
        <p:txBody>
          <a:bodyPr/>
          <a:lstStyle/>
          <a:p>
            <a:r>
              <a:rPr lang="en-US" dirty="0" err="1"/>
              <a:t>Tambahan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Random Sampling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42161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8E2AC-F391-4941-AFDA-1756DC79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BE321-426B-4B65-8297-26BCE5190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453"/>
            <a:ext cx="10515600" cy="4351338"/>
          </a:xfrm>
        </p:spPr>
        <p:txBody>
          <a:bodyPr/>
          <a:lstStyle/>
          <a:p>
            <a:r>
              <a:rPr lang="en-US" dirty="0" err="1"/>
              <a:t>Praktik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lazim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pada </a:t>
            </a:r>
            <a:r>
              <a:rPr lang="en-US" dirty="0" err="1"/>
              <a:t>praktik</a:t>
            </a:r>
            <a:r>
              <a:rPr lang="en-US" dirty="0"/>
              <a:t> audit modern</a:t>
            </a:r>
          </a:p>
          <a:p>
            <a:r>
              <a:rPr lang="en-ID" dirty="0" err="1"/>
              <a:t>Praktik</a:t>
            </a:r>
            <a:r>
              <a:rPr lang="en-ID" dirty="0"/>
              <a:t> yang ideal </a:t>
            </a:r>
            <a:r>
              <a:rPr lang="en-ID" dirty="0" err="1"/>
              <a:t>adalah</a:t>
            </a:r>
            <a:r>
              <a:rPr lang="en-ID" dirty="0"/>
              <a:t> purposive/judgmental sampling </a:t>
            </a:r>
            <a:r>
              <a:rPr lang="en-ID" dirty="0" err="1"/>
              <a:t>seperti</a:t>
            </a:r>
            <a:r>
              <a:rPr lang="en-ID" dirty="0"/>
              <a:t> yang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bahas</a:t>
            </a:r>
            <a:r>
              <a:rPr lang="en-ID" dirty="0"/>
              <a:t> pada </a:t>
            </a:r>
            <a:r>
              <a:rPr lang="en-ID" dirty="0" err="1"/>
              <a:t>materi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(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anomali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indikasi-indikasi</a:t>
            </a:r>
            <a:r>
              <a:rPr lang="en-ID" dirty="0"/>
              <a:t> lain)</a:t>
            </a:r>
          </a:p>
          <a:p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random sampling, pada Ms. Excel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:</a:t>
            </a:r>
          </a:p>
          <a:p>
            <a:pPr lvl="1"/>
            <a:r>
              <a:rPr lang="en-US" dirty="0" err="1"/>
              <a:t>Randbetween</a:t>
            </a:r>
            <a:endParaRPr lang="en-US" dirty="0"/>
          </a:p>
          <a:p>
            <a:pPr lvl="1"/>
            <a:r>
              <a:rPr lang="en-US" dirty="0"/>
              <a:t>Data Analysis (Random Number Generation)</a:t>
            </a:r>
          </a:p>
          <a:p>
            <a:pPr lvl="1"/>
            <a:r>
              <a:rPr lang="en-US" dirty="0"/>
              <a:t>Random sampling without duplicate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CB738-747F-4D80-913C-0D67CB500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05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E13F-4C61-4F51-BEE6-3442B9A3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Bounty for Next Class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61A54-CE64-4B84-B757-8B3486B5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2522B-A8B6-4AD1-B9F7-6A4212FE4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Query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outliers pada </a:t>
            </a:r>
            <a:r>
              <a:rPr lang="en-US" dirty="0" err="1"/>
              <a:t>jurnal</a:t>
            </a:r>
            <a:r>
              <a:rPr lang="en-US" dirty="0"/>
              <a:t> 2019 </a:t>
            </a:r>
            <a:r>
              <a:rPr lang="en-US" dirty="0" err="1"/>
              <a:t>berdasarkan</a:t>
            </a:r>
            <a:r>
              <a:rPr lang="en-US" dirty="0"/>
              <a:t>:</a:t>
            </a:r>
          </a:p>
          <a:p>
            <a:r>
              <a:rPr lang="en-US" dirty="0"/>
              <a:t>Mean</a:t>
            </a:r>
          </a:p>
          <a:p>
            <a:r>
              <a:rPr lang="en-US" dirty="0"/>
              <a:t>Median</a:t>
            </a:r>
          </a:p>
        </p:txBody>
      </p:sp>
    </p:spTree>
    <p:extLst>
      <p:ext uri="{BB962C8B-B14F-4D97-AF65-F5344CB8AC3E}">
        <p14:creationId xmlns:p14="http://schemas.microsoft.com/office/powerpoint/2010/main" val="148857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07584E8-B3B0-4ABD-8E55-2CE20AA10FFC}"/>
              </a:ext>
            </a:extLst>
          </p:cNvPr>
          <p:cNvSpPr/>
          <p:nvPr/>
        </p:nvSpPr>
        <p:spPr>
          <a:xfrm>
            <a:off x="6759108" y="1523270"/>
            <a:ext cx="2761611" cy="4564548"/>
          </a:xfrm>
          <a:prstGeom prst="rect">
            <a:avLst/>
          </a:prstGeom>
          <a:solidFill>
            <a:schemeClr val="bg2"/>
          </a:solidFill>
          <a:ln>
            <a:solidFill>
              <a:srgbClr val="0202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E236A6-94A6-4643-A600-599BA45A5E70}"/>
              </a:ext>
            </a:extLst>
          </p:cNvPr>
          <p:cNvSpPr/>
          <p:nvPr/>
        </p:nvSpPr>
        <p:spPr>
          <a:xfrm>
            <a:off x="3772923" y="1523270"/>
            <a:ext cx="2761611" cy="4564548"/>
          </a:xfrm>
          <a:prstGeom prst="rect">
            <a:avLst/>
          </a:prstGeom>
          <a:solidFill>
            <a:schemeClr val="bg2"/>
          </a:solidFill>
          <a:ln>
            <a:solidFill>
              <a:srgbClr val="0202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7EFCB-0CCD-4A7F-8BCD-0B8E50D0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4043"/>
          </a:xfrm>
        </p:spPr>
        <p:txBody>
          <a:bodyPr>
            <a:normAutofit fontScale="90000"/>
          </a:bodyPr>
          <a:lstStyle/>
          <a:p>
            <a:r>
              <a:rPr lang="en-US" dirty="0"/>
              <a:t>UNION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4CAF5-F3DB-48EE-A789-890786378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9382"/>
            <a:ext cx="5869446" cy="678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Menggabungkan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</a:t>
            </a:r>
            <a:r>
              <a:rPr lang="en-US" sz="2400" dirty="0" err="1"/>
              <a:t>dua</a:t>
            </a:r>
            <a:r>
              <a:rPr lang="en-US" sz="2400" dirty="0"/>
              <a:t> query</a:t>
            </a:r>
            <a:endParaRPr lang="en-ID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5C15B-8527-4A03-B16E-9C918A47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C984939-F2DE-4AA8-98E2-A8A162702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240927"/>
              </p:ext>
            </p:extLst>
          </p:nvPr>
        </p:nvGraphicFramePr>
        <p:xfrm>
          <a:off x="896672" y="1787616"/>
          <a:ext cx="234975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962">
                  <a:extLst>
                    <a:ext uri="{9D8B030D-6E8A-4147-A177-3AD203B41FA5}">
                      <a16:colId xmlns:a16="http://schemas.microsoft.com/office/drawing/2014/main" val="2323603780"/>
                    </a:ext>
                  </a:extLst>
                </a:gridCol>
                <a:gridCol w="1606793">
                  <a:extLst>
                    <a:ext uri="{9D8B030D-6E8A-4147-A177-3AD203B41FA5}">
                      <a16:colId xmlns:a16="http://schemas.microsoft.com/office/drawing/2014/main" val="2607946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Lauk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Ikan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76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BCD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Ikan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890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Ayam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3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EFG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Daging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44401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641B83-0D55-49C0-AA5B-56555FCFF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080064"/>
              </p:ext>
            </p:extLst>
          </p:nvPr>
        </p:nvGraphicFramePr>
        <p:xfrm>
          <a:off x="896672" y="4114418"/>
          <a:ext cx="234975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962">
                  <a:extLst>
                    <a:ext uri="{9D8B030D-6E8A-4147-A177-3AD203B41FA5}">
                      <a16:colId xmlns:a16="http://schemas.microsoft.com/office/drawing/2014/main" val="2323603780"/>
                    </a:ext>
                  </a:extLst>
                </a:gridCol>
                <a:gridCol w="1606793">
                  <a:extLst>
                    <a:ext uri="{9D8B030D-6E8A-4147-A177-3AD203B41FA5}">
                      <a16:colId xmlns:a16="http://schemas.microsoft.com/office/drawing/2014/main" val="2607946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Nutrisi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Protein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76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Lemak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890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Serat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3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Besi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44401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D3A988-B5D1-4A7D-94F9-FFBCC01BC51B}"/>
              </a:ext>
            </a:extLst>
          </p:cNvPr>
          <p:cNvSpPr txBox="1"/>
          <p:nvPr/>
        </p:nvSpPr>
        <p:spPr>
          <a:xfrm>
            <a:off x="1898264" y="141828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  <a:endParaRPr lang="en-ID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7E856-FDDD-43BD-91F9-46857B9B85E6}"/>
              </a:ext>
            </a:extLst>
          </p:cNvPr>
          <p:cNvSpPr txBox="1"/>
          <p:nvPr/>
        </p:nvSpPr>
        <p:spPr>
          <a:xfrm>
            <a:off x="1898264" y="3745086"/>
            <a:ext cx="3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  <a:endParaRPr lang="en-ID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D5CAE-B7C1-464B-9576-E68517F074F2}"/>
              </a:ext>
            </a:extLst>
          </p:cNvPr>
          <p:cNvSpPr txBox="1"/>
          <p:nvPr/>
        </p:nvSpPr>
        <p:spPr>
          <a:xfrm>
            <a:off x="3860157" y="1596058"/>
            <a:ext cx="2615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</a:t>
            </a:r>
            <a:r>
              <a:rPr lang="en-US" dirty="0"/>
              <a:t> </a:t>
            </a:r>
            <a:r>
              <a:rPr lang="en-US" dirty="0" err="1"/>
              <a:t>Lauk</a:t>
            </a:r>
            <a:r>
              <a:rPr lang="en-US" dirty="0"/>
              <a:t> </a:t>
            </a:r>
            <a:r>
              <a:rPr lang="en-US" b="1" dirty="0"/>
              <a:t>FROM</a:t>
            </a:r>
            <a:r>
              <a:rPr lang="en-US" dirty="0"/>
              <a:t> A</a:t>
            </a:r>
          </a:p>
          <a:p>
            <a:r>
              <a:rPr lang="en-US" b="1" dirty="0"/>
              <a:t>UNION ALL</a:t>
            </a:r>
          </a:p>
          <a:p>
            <a:r>
              <a:rPr lang="en-US" b="1" dirty="0"/>
              <a:t>SELECT</a:t>
            </a:r>
            <a:r>
              <a:rPr lang="en-US" dirty="0"/>
              <a:t> </a:t>
            </a:r>
            <a:r>
              <a:rPr lang="en-US" dirty="0" err="1"/>
              <a:t>Nutrisi</a:t>
            </a:r>
            <a:r>
              <a:rPr lang="en-US" dirty="0"/>
              <a:t> </a:t>
            </a:r>
            <a:r>
              <a:rPr lang="en-US" b="1" dirty="0"/>
              <a:t>FROM</a:t>
            </a:r>
            <a:r>
              <a:rPr lang="en-US" dirty="0"/>
              <a:t> B</a:t>
            </a:r>
            <a:endParaRPr lang="en-ID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DB3CF11-C97D-4A18-9532-184CBD7B9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635909"/>
              </p:ext>
            </p:extLst>
          </p:nvPr>
        </p:nvGraphicFramePr>
        <p:xfrm>
          <a:off x="4172901" y="2622894"/>
          <a:ext cx="160679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793">
                  <a:extLst>
                    <a:ext uri="{9D8B030D-6E8A-4147-A177-3AD203B41FA5}">
                      <a16:colId xmlns:a16="http://schemas.microsoft.com/office/drawing/2014/main" val="2607946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Lauk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Ikan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76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Ikan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890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Ayam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3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Daging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444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Protein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02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Lemak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74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Serat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74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Zat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Besi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7784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3B7ED2-7EC2-455B-A980-1DD515552759}"/>
              </a:ext>
            </a:extLst>
          </p:cNvPr>
          <p:cNvSpPr txBox="1"/>
          <p:nvPr/>
        </p:nvSpPr>
        <p:spPr>
          <a:xfrm>
            <a:off x="6832024" y="1596058"/>
            <a:ext cx="2615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</a:t>
            </a:r>
            <a:r>
              <a:rPr lang="en-US" dirty="0"/>
              <a:t> </a:t>
            </a:r>
            <a:r>
              <a:rPr lang="en-US" dirty="0" err="1"/>
              <a:t>Lauk</a:t>
            </a:r>
            <a:r>
              <a:rPr lang="en-US" dirty="0"/>
              <a:t> </a:t>
            </a:r>
            <a:r>
              <a:rPr lang="en-US" b="1" dirty="0"/>
              <a:t>FROM</a:t>
            </a:r>
            <a:r>
              <a:rPr lang="en-US" dirty="0"/>
              <a:t> A</a:t>
            </a:r>
          </a:p>
          <a:p>
            <a:r>
              <a:rPr lang="en-US" b="1" dirty="0"/>
              <a:t>UNION</a:t>
            </a:r>
          </a:p>
          <a:p>
            <a:r>
              <a:rPr lang="en-US" b="1" dirty="0"/>
              <a:t>SELECT</a:t>
            </a:r>
            <a:r>
              <a:rPr lang="en-US" dirty="0"/>
              <a:t> </a:t>
            </a:r>
            <a:r>
              <a:rPr lang="en-US" dirty="0" err="1"/>
              <a:t>Nutrisi</a:t>
            </a:r>
            <a:r>
              <a:rPr lang="en-US" dirty="0"/>
              <a:t> </a:t>
            </a:r>
            <a:r>
              <a:rPr lang="en-US" b="1" dirty="0"/>
              <a:t>FROM</a:t>
            </a:r>
            <a:r>
              <a:rPr lang="en-US" dirty="0"/>
              <a:t> B</a:t>
            </a:r>
            <a:endParaRPr lang="en-ID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556CBD33-080A-4A31-90DB-1986FCA6F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631959"/>
              </p:ext>
            </p:extLst>
          </p:nvPr>
        </p:nvGraphicFramePr>
        <p:xfrm>
          <a:off x="7144768" y="2622894"/>
          <a:ext cx="160679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793">
                  <a:extLst>
                    <a:ext uri="{9D8B030D-6E8A-4147-A177-3AD203B41FA5}">
                      <a16:colId xmlns:a16="http://schemas.microsoft.com/office/drawing/2014/main" val="2607946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Lauk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Ikan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76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Ayam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3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Daging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444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Protein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02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Lemak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74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Serat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74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Zat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Besi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778497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0BDD25-417D-4729-B006-87A7EFC73C96}"/>
              </a:ext>
            </a:extLst>
          </p:cNvPr>
          <p:cNvCxnSpPr>
            <a:cxnSpLocks/>
          </p:cNvCxnSpPr>
          <p:nvPr/>
        </p:nvCxnSpPr>
        <p:spPr>
          <a:xfrm>
            <a:off x="4786053" y="2185398"/>
            <a:ext cx="38199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4B9AB0-D5E0-489F-9199-9FBA55131EDA}"/>
              </a:ext>
            </a:extLst>
          </p:cNvPr>
          <p:cNvCxnSpPr>
            <a:cxnSpLocks/>
          </p:cNvCxnSpPr>
          <p:nvPr/>
        </p:nvCxnSpPr>
        <p:spPr>
          <a:xfrm>
            <a:off x="4279867" y="3676741"/>
            <a:ext cx="38199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CE06FF9-4139-45D7-8403-4D9AB33892E5}"/>
              </a:ext>
            </a:extLst>
          </p:cNvPr>
          <p:cNvSpPr txBox="1"/>
          <p:nvPr/>
        </p:nvSpPr>
        <p:spPr>
          <a:xfrm>
            <a:off x="9745293" y="1745731"/>
            <a:ext cx="15077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UNION ALL</a:t>
            </a:r>
          </a:p>
          <a:p>
            <a:r>
              <a:rPr lang="en-US" i="1" dirty="0" err="1"/>
              <a:t>Semua</a:t>
            </a:r>
            <a:r>
              <a:rPr lang="en-US" i="1" dirty="0"/>
              <a:t> baris</a:t>
            </a:r>
          </a:p>
          <a:p>
            <a:endParaRPr lang="en-US" dirty="0"/>
          </a:p>
          <a:p>
            <a:r>
              <a:rPr lang="en-US" b="1" dirty="0"/>
              <a:t>UNION</a:t>
            </a:r>
          </a:p>
          <a:p>
            <a:r>
              <a:rPr lang="en-US" i="1" dirty="0"/>
              <a:t>Unique value</a:t>
            </a:r>
          </a:p>
          <a:p>
            <a:r>
              <a:rPr lang="en-US" dirty="0"/>
              <a:t>(</a:t>
            </a:r>
            <a:r>
              <a:rPr lang="en-US" i="1" dirty="0"/>
              <a:t>distinct</a:t>
            </a:r>
            <a:r>
              <a:rPr lang="en-US" dirty="0"/>
              <a:t>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01233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868F-FBE4-419C-854E-D8CCE6CE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7288"/>
          </a:xfrm>
        </p:spPr>
        <p:txBody>
          <a:bodyPr/>
          <a:lstStyle/>
          <a:p>
            <a:r>
              <a:rPr lang="en-US" dirty="0"/>
              <a:t>Exporting Hasil Query </a:t>
            </a:r>
            <a:r>
              <a:rPr lang="en-US" dirty="0" err="1"/>
              <a:t>Menjadi</a:t>
            </a:r>
            <a:r>
              <a:rPr lang="en-US" dirty="0"/>
              <a:t> File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C587D-5EE0-4328-96FF-A03FF5BB4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46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Pada </a:t>
            </a:r>
            <a:r>
              <a:rPr lang="en-US" dirty="0" err="1"/>
              <a:t>HeidiSQL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b="1" dirty="0"/>
              <a:t>Export grid rows:</a:t>
            </a:r>
          </a:p>
          <a:p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dirty="0" err="1"/>
              <a:t>kanan</a:t>
            </a:r>
            <a:r>
              <a:rPr lang="en-US" sz="2000" dirty="0"/>
              <a:t> pada salah </a:t>
            </a:r>
            <a:r>
              <a:rPr lang="en-US" sz="2000" dirty="0" err="1"/>
              <a:t>satu</a:t>
            </a:r>
            <a:r>
              <a:rPr lang="en-US" sz="2000" dirty="0"/>
              <a:t> baris di table </a:t>
            </a:r>
            <a:r>
              <a:rPr lang="en-US" sz="2000" dirty="0" err="1"/>
              <a:t>hasil</a:t>
            </a:r>
            <a:r>
              <a:rPr lang="en-US" sz="2000" dirty="0"/>
              <a:t> query</a:t>
            </a:r>
          </a:p>
          <a:p>
            <a:r>
              <a:rPr lang="en-US" sz="2000" dirty="0" err="1"/>
              <a:t>Pilih</a:t>
            </a:r>
            <a:r>
              <a:rPr lang="en-US" sz="2000" dirty="0"/>
              <a:t> Export grid rows</a:t>
            </a:r>
          </a:p>
          <a:p>
            <a:r>
              <a:rPr lang="en-US" sz="2000" dirty="0" err="1"/>
              <a:t>Pilih</a:t>
            </a:r>
            <a:r>
              <a:rPr lang="en-US" sz="2000" dirty="0"/>
              <a:t> export </a:t>
            </a:r>
            <a:r>
              <a:rPr lang="en-US" sz="2000" dirty="0" err="1"/>
              <a:t>menjadi</a:t>
            </a:r>
            <a:r>
              <a:rPr lang="en-US" sz="2000" dirty="0"/>
              <a:t> file</a:t>
            </a:r>
          </a:p>
          <a:p>
            <a:r>
              <a:rPr lang="en-US" sz="2000" dirty="0" err="1"/>
              <a:t>Tentukan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export yang </a:t>
            </a:r>
            <a:r>
              <a:rPr lang="en-US" sz="2000" dirty="0" err="1"/>
              <a:t>dikehendaki</a:t>
            </a:r>
            <a:r>
              <a:rPr lang="en-US" sz="2000" dirty="0"/>
              <a:t> (</a:t>
            </a:r>
            <a:r>
              <a:rPr lang="en-US" sz="2000" dirty="0" err="1"/>
              <a:t>misal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delimited text) dan </a:t>
            </a:r>
            <a:r>
              <a:rPr lang="en-US" sz="2000" dirty="0" err="1"/>
              <a:t>sesuaikan</a:t>
            </a:r>
            <a:r>
              <a:rPr lang="en-US" sz="2000" dirty="0"/>
              <a:t> option-</a:t>
            </a:r>
            <a:r>
              <a:rPr lang="en-US" sz="2000" dirty="0" err="1"/>
              <a:t>nya</a:t>
            </a:r>
            <a:endParaRPr lang="en-ID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10270-8FC9-41BB-915F-C88A78B2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3A44F-DC8C-4DC4-AF24-19901AB34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773" y="1415311"/>
            <a:ext cx="2821405" cy="4668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5C2A47-36D2-45E3-9547-A1A9D884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912" y="1415311"/>
            <a:ext cx="2796180" cy="343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86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4FA19-4CCD-4C19-A1BC-003E4CB0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394"/>
          </a:xfrm>
        </p:spPr>
        <p:txBody>
          <a:bodyPr/>
          <a:lstStyle/>
          <a:p>
            <a:r>
              <a:rPr lang="en-US" dirty="0"/>
              <a:t>Our Previous Class Bounty, Anyone?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10229-CBD3-4166-9FEB-103987E9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1006B6F-1446-4229-B9F9-2ED4101A4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162"/>
            <a:ext cx="8600372" cy="4458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saldo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3503DB-72E1-420F-A810-F0F53D666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445" y="2608179"/>
            <a:ext cx="5914744" cy="374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15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4F5BC8-3479-4B4F-B081-83F62305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/>
          <a:lstStyle/>
          <a:p>
            <a:r>
              <a:rPr lang="en-US" dirty="0" err="1"/>
              <a:t>Mengenal</a:t>
            </a:r>
            <a:r>
              <a:rPr lang="en-US" dirty="0"/>
              <a:t> </a:t>
            </a:r>
            <a:r>
              <a:rPr lang="en-US" dirty="0" err="1"/>
              <a:t>Anomali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04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CC2C-B944-4C25-BFC6-6429CA090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TABK – </a:t>
            </a:r>
            <a:r>
              <a:rPr lang="en-US" dirty="0" err="1"/>
              <a:t>Anomali</a:t>
            </a:r>
            <a:r>
              <a:rPr lang="en-US" dirty="0"/>
              <a:t> – Sampling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5F0F-D707-4D34-B8CC-1D1457761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58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Pada </a:t>
            </a:r>
            <a:r>
              <a:rPr lang="en-US" dirty="0" err="1"/>
              <a:t>konteks</a:t>
            </a:r>
            <a:r>
              <a:rPr lang="en-US" dirty="0"/>
              <a:t> TABK, sampling yang </a:t>
            </a:r>
            <a:r>
              <a:rPr lang="en-US" dirty="0" err="1"/>
              <a:t>dimaksud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data mana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diuji</a:t>
            </a:r>
            <a:r>
              <a:rPr lang="en-US" dirty="0"/>
              <a:t>, </a:t>
            </a:r>
            <a:r>
              <a:rPr lang="en-US" dirty="0" err="1"/>
              <a:t>melainkan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/</a:t>
            </a:r>
            <a:r>
              <a:rPr lang="en-US" dirty="0" err="1"/>
              <a:t>dokumen</a:t>
            </a:r>
            <a:r>
              <a:rPr lang="en-US" dirty="0"/>
              <a:t> mana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diuji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lanjut</a:t>
            </a:r>
            <a:r>
              <a:rPr lang="en-US" dirty="0"/>
              <a:t> (uji </a:t>
            </a:r>
            <a:r>
              <a:rPr lang="en-US" dirty="0" err="1"/>
              <a:t>substantif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14888-4488-44EA-92DB-0E242DC9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Graphic 5" descr="Statistics with solid fill">
            <a:extLst>
              <a:ext uri="{FF2B5EF4-FFF2-40B4-BE49-F238E27FC236}">
                <a16:creationId xmlns:a16="http://schemas.microsoft.com/office/drawing/2014/main" id="{97923A69-2CFD-4511-B744-5A390C328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8367" y="3910748"/>
            <a:ext cx="914400" cy="914400"/>
          </a:xfrm>
          <a:prstGeom prst="rect">
            <a:avLst/>
          </a:prstGeom>
        </p:spPr>
      </p:pic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E006426E-7284-44C6-BEDB-9FF101A8D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1896" y="3496506"/>
            <a:ext cx="914400" cy="914400"/>
          </a:xfrm>
          <a:prstGeom prst="rect">
            <a:avLst/>
          </a:prstGeom>
        </p:spPr>
      </p:pic>
      <p:pic>
        <p:nvPicPr>
          <p:cNvPr id="10" name="Graphic 9" descr="Document with solid fill">
            <a:extLst>
              <a:ext uri="{FF2B5EF4-FFF2-40B4-BE49-F238E27FC236}">
                <a16:creationId xmlns:a16="http://schemas.microsoft.com/office/drawing/2014/main" id="{0B70B68F-0EDE-4869-BDD4-0E859D24A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8631" y="3601347"/>
            <a:ext cx="914400" cy="9144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8B31DC81-7AF0-4C98-9ED6-DC3882F0C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5968" y="4186200"/>
            <a:ext cx="914400" cy="914400"/>
          </a:xfrm>
          <a:prstGeom prst="rect">
            <a:avLst/>
          </a:prstGeom>
        </p:spPr>
      </p:pic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E49B74F5-E514-4B90-8311-CBDA5CAE7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7823" y="4186200"/>
            <a:ext cx="914400" cy="914400"/>
          </a:xfrm>
          <a:prstGeom prst="rect">
            <a:avLst/>
          </a:prstGeom>
        </p:spPr>
      </p:pic>
      <p:pic>
        <p:nvPicPr>
          <p:cNvPr id="13" name="Graphic 12" descr="Document with solid fill">
            <a:extLst>
              <a:ext uri="{FF2B5EF4-FFF2-40B4-BE49-F238E27FC236}">
                <a16:creationId xmlns:a16="http://schemas.microsoft.com/office/drawing/2014/main" id="{208964A6-9227-47EB-ADC4-250C32251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0600" y="4126015"/>
            <a:ext cx="914400" cy="9144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E2A52E-BA34-4CBF-96B4-144436C0F305}"/>
              </a:ext>
            </a:extLst>
          </p:cNvPr>
          <p:cNvCxnSpPr>
            <a:cxnSpLocks/>
          </p:cNvCxnSpPr>
          <p:nvPr/>
        </p:nvCxnSpPr>
        <p:spPr>
          <a:xfrm>
            <a:off x="3639189" y="4314250"/>
            <a:ext cx="17121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6088DF-9D57-4807-B498-406AA205D8F4}"/>
              </a:ext>
            </a:extLst>
          </p:cNvPr>
          <p:cNvCxnSpPr>
            <a:cxnSpLocks/>
          </p:cNvCxnSpPr>
          <p:nvPr/>
        </p:nvCxnSpPr>
        <p:spPr>
          <a:xfrm>
            <a:off x="6634003" y="4314250"/>
            <a:ext cx="15219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ED5DDB-DF65-4597-929E-9FD8632120D8}"/>
              </a:ext>
            </a:extLst>
          </p:cNvPr>
          <p:cNvSpPr txBox="1"/>
          <p:nvPr/>
        </p:nvSpPr>
        <p:spPr>
          <a:xfrm>
            <a:off x="2042342" y="523553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E5A996-1405-423C-865A-4BB38305FAF4}"/>
              </a:ext>
            </a:extLst>
          </p:cNvPr>
          <p:cNvSpPr txBox="1"/>
          <p:nvPr/>
        </p:nvSpPr>
        <p:spPr>
          <a:xfrm>
            <a:off x="4530852" y="5235537"/>
            <a:ext cx="282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Analisis</a:t>
            </a:r>
            <a:r>
              <a:rPr lang="en-US" dirty="0"/>
              <a:t> Data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contoh</a:t>
            </a:r>
            <a:r>
              <a:rPr lang="en-US" dirty="0"/>
              <a:t>: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anomali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3E7A15-8D3D-416A-BB62-2A913E8C4259}"/>
              </a:ext>
            </a:extLst>
          </p:cNvPr>
          <p:cNvSpPr txBox="1"/>
          <p:nvPr/>
        </p:nvSpPr>
        <p:spPr>
          <a:xfrm>
            <a:off x="7818451" y="5235537"/>
            <a:ext cx="3108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Uji </a:t>
            </a:r>
            <a:r>
              <a:rPr lang="en-US" dirty="0" err="1"/>
              <a:t>Substantif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Bukti</a:t>
            </a:r>
          </a:p>
          <a:p>
            <a:pPr algn="ctr"/>
            <a:r>
              <a:rPr lang="en-ID" dirty="0"/>
              <a:t>(</a:t>
            </a:r>
            <a:r>
              <a:rPr lang="en-ID" dirty="0" err="1"/>
              <a:t>contoh</a:t>
            </a:r>
            <a:r>
              <a:rPr lang="en-ID" dirty="0"/>
              <a:t>: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bukti</a:t>
            </a:r>
            <a:r>
              <a:rPr lang="en-ID" dirty="0"/>
              <a:t> audit </a:t>
            </a:r>
          </a:p>
          <a:p>
            <a:pPr algn="ctr"/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anomali</a:t>
            </a:r>
            <a:r>
              <a:rPr lang="en-ID" dirty="0"/>
              <a:t> data)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DFCEA-395E-4D61-88E4-CE09269E64E0}"/>
              </a:ext>
            </a:extLst>
          </p:cNvPr>
          <p:cNvSpPr txBox="1"/>
          <p:nvPr/>
        </p:nvSpPr>
        <p:spPr>
          <a:xfrm>
            <a:off x="5641223" y="3612270"/>
            <a:ext cx="587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TABK</a:t>
            </a:r>
            <a:endParaRPr lang="en-ID" sz="1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633E04-CC81-4141-9BF0-1706EA5F2E7D}"/>
              </a:ext>
            </a:extLst>
          </p:cNvPr>
          <p:cNvSpPr txBox="1"/>
          <p:nvPr/>
        </p:nvSpPr>
        <p:spPr>
          <a:xfrm>
            <a:off x="6848632" y="3910748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Sampling</a:t>
            </a:r>
            <a:endParaRPr lang="en-ID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043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7220</TotalTime>
  <Words>1536</Words>
  <Application>Microsoft Office PowerPoint</Application>
  <PresentationFormat>Widescreen</PresentationFormat>
  <Paragraphs>369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Britannic Bold</vt:lpstr>
      <vt:lpstr>Calibri</vt:lpstr>
      <vt:lpstr>Georgia</vt:lpstr>
      <vt:lpstr>Monotype Corsiva</vt:lpstr>
      <vt:lpstr>Segoe UI</vt:lpstr>
      <vt:lpstr>Source Serif Pro Black</vt:lpstr>
      <vt:lpstr>Office Theme</vt:lpstr>
      <vt:lpstr>Analisis Data dan Sampling</vt:lpstr>
      <vt:lpstr>PowerPoint Presentation</vt:lpstr>
      <vt:lpstr>PowerPoint Presentation</vt:lpstr>
      <vt:lpstr>A little bit more of SQL</vt:lpstr>
      <vt:lpstr>UNION</vt:lpstr>
      <vt:lpstr>Exporting Hasil Query Menjadi File</vt:lpstr>
      <vt:lpstr>Our Previous Class Bounty, Anyone?</vt:lpstr>
      <vt:lpstr>Mengenal Anomali</vt:lpstr>
      <vt:lpstr>TABK – Anomali – Sampling</vt:lpstr>
      <vt:lpstr>Apa  itu  Anomali?</vt:lpstr>
      <vt:lpstr>Apa itu Anomali?</vt:lpstr>
      <vt:lpstr>Ilustrasi</vt:lpstr>
      <vt:lpstr>Visualisasi Ilustrasi I</vt:lpstr>
      <vt:lpstr>Visualisasi Ilustrasi I - zoomed</vt:lpstr>
      <vt:lpstr>Visualisasi Ilustrasi II</vt:lpstr>
      <vt:lpstr>Visualisasi Ilustrasi I - zoomed</vt:lpstr>
      <vt:lpstr>Ilustrasi Visualisasi Lain</vt:lpstr>
      <vt:lpstr>PowerPoint Presentation</vt:lpstr>
      <vt:lpstr>PowerPoint Presentation</vt:lpstr>
      <vt:lpstr>Istilah lain Anomali</vt:lpstr>
      <vt:lpstr>Anomali Berbasis Statistik</vt:lpstr>
      <vt:lpstr>Statistik Deskriptif</vt:lpstr>
      <vt:lpstr>Statistik Deskriptif pada Excel - Fungsi</vt:lpstr>
      <vt:lpstr>Statistik Deskriptif pada Excel – Add-in (1)</vt:lpstr>
      <vt:lpstr>Statistik Deskriptif pada Excel – Add-in (2)</vt:lpstr>
      <vt:lpstr>Distribusi Normal</vt:lpstr>
      <vt:lpstr>Distribusi Tidak Normal / Skewed</vt:lpstr>
      <vt:lpstr>Kurtosis</vt:lpstr>
      <vt:lpstr>Simulasi - Survei</vt:lpstr>
      <vt:lpstr>Mendeteksi Anomali dengan Visualisasi</vt:lpstr>
      <vt:lpstr>Simulasi – Analisis Anomali I</vt:lpstr>
      <vt:lpstr>Mendeteksi Anomali dengan Parameter</vt:lpstr>
      <vt:lpstr>Mendeteksi Anomali dengan Mean</vt:lpstr>
      <vt:lpstr>Mendeteksi Anomali dengan Median</vt:lpstr>
      <vt:lpstr>Simulasi – Analisis Anomali II</vt:lpstr>
      <vt:lpstr>Benford’s Analysis</vt:lpstr>
      <vt:lpstr>Benford’s Law</vt:lpstr>
      <vt:lpstr>Pengaplikasan Benford’s Law pada Audit</vt:lpstr>
      <vt:lpstr>Pengaplikasan Benford’s Law pada Audit</vt:lpstr>
      <vt:lpstr>Ktirik terhadap Benford’s Law</vt:lpstr>
      <vt:lpstr>Tambahan: Random Sampling</vt:lpstr>
      <vt:lpstr>Random Sampling</vt:lpstr>
      <vt:lpstr>Bounty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76</cp:revision>
  <dcterms:created xsi:type="dcterms:W3CDTF">2023-09-18T04:21:25Z</dcterms:created>
  <dcterms:modified xsi:type="dcterms:W3CDTF">2024-07-01T04:22:26Z</dcterms:modified>
</cp:coreProperties>
</file>